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EC2EE-8EE7-49AD-806C-C3C517B2D7C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EFE8B-B695-41D5-A785-DE593959E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61" t="3883" r="2961" b="3883"/>
          <a:stretch>
            <a:fillRect/>
          </a:stretch>
        </p:blipFill>
        <p:spPr bwMode="auto">
          <a:xfrm>
            <a:off x="2143108" y="357166"/>
            <a:ext cx="51435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702" t="5882" r="3604" b="5882"/>
          <a:stretch>
            <a:fillRect/>
          </a:stretch>
        </p:blipFill>
        <p:spPr bwMode="auto">
          <a:xfrm>
            <a:off x="2714612" y="3786190"/>
            <a:ext cx="40005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357299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сегодняшнего классного часа я не знал(а), что ….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2214554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теперь знаю, что ….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20" y="3071810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 хотелось бы ещё узнать ….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2532" t="1471" r="1266" b="2941"/>
          <a:stretch>
            <a:fillRect/>
          </a:stretch>
        </p:blipFill>
        <p:spPr bwMode="auto">
          <a:xfrm>
            <a:off x="1785918" y="1000108"/>
            <a:ext cx="542928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357290" y="785794"/>
            <a:ext cx="6429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14282" y="1000108"/>
          <a:ext cx="871543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6"/>
                <a:gridCol w="2905146"/>
                <a:gridCol w="2905146"/>
              </a:tblGrid>
              <a:tr h="3174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Какие потребности девочки должны быть удовлетворены в первую очередь?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 и как</a:t>
                      </a:r>
                      <a:r>
                        <a:rPr lang="ru-RU" sz="20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должен удовлетворить потребности этого ребёнка?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 изменятся потребности девочки, когда она вырастет до возраста пятиклассницы?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357290" y="785794"/>
            <a:ext cx="6429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14282" y="1714488"/>
            <a:ext cx="8715436" cy="2862322"/>
          </a:xfrm>
          <a:prstGeom prst="rect">
            <a:avLst/>
          </a:prstGeom>
          <a:solidFill>
            <a:srgbClr val="CCFF33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международное соглашение по какому-либо специальному вопросу, имеющее обязательную силу для тех государств, которые к нему присоединились.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572560" cy="56323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«Где и когда была принята Конвенция о правах ребёнка?»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группа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«Причины принятия Конвенции о правах ребёнка»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группа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«Обязанности государства, отражённые в Конвенции о правах ребёнка»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группа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«Обязанности родителей, отражённые в Конвенции о правах ребёнка»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882" t="7874" r="5882" b="5511"/>
          <a:stretch>
            <a:fillRect/>
          </a:stretch>
        </p:blipFill>
        <p:spPr bwMode="auto">
          <a:xfrm>
            <a:off x="3500430" y="164305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841" t="7282" r="6249" b="5339"/>
          <a:stretch>
            <a:fillRect/>
          </a:stretch>
        </p:blipFill>
        <p:spPr bwMode="auto">
          <a:xfrm>
            <a:off x="357158" y="1643050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5703" t="10490" r="8745" b="10838"/>
          <a:stretch>
            <a:fillRect/>
          </a:stretch>
        </p:blipFill>
        <p:spPr bwMode="auto">
          <a:xfrm>
            <a:off x="6215074" y="4572008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l="9740" t="3394" r="12337" b="4977"/>
          <a:stretch>
            <a:fillRect/>
          </a:stretch>
        </p:blipFill>
        <p:spPr bwMode="auto">
          <a:xfrm>
            <a:off x="857224" y="4071942"/>
            <a:ext cx="11430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l="9109" t="7979" r="5870" b="8244"/>
          <a:stretch>
            <a:fillRect/>
          </a:stretch>
        </p:blipFill>
        <p:spPr bwMode="auto">
          <a:xfrm>
            <a:off x="3143240" y="414338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 l="7042" t="7212" r="8450" b="6249"/>
          <a:stretch>
            <a:fillRect/>
          </a:stretch>
        </p:blipFill>
        <p:spPr bwMode="auto">
          <a:xfrm>
            <a:off x="6500826" y="1643050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0034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каких сказках нарушено право на личную свободу,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жизнь 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неприкосновенность?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882" t="7874" r="5882" b="5511"/>
          <a:stretch>
            <a:fillRect/>
          </a:stretch>
        </p:blipFill>
        <p:spPr bwMode="auto">
          <a:xfrm>
            <a:off x="3500430" y="164305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841" t="7282" r="6249" b="5339"/>
          <a:stretch>
            <a:fillRect/>
          </a:stretch>
        </p:blipFill>
        <p:spPr bwMode="auto">
          <a:xfrm>
            <a:off x="357158" y="1643050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5703" t="10490" r="8745" b="10838"/>
          <a:stretch>
            <a:fillRect/>
          </a:stretch>
        </p:blipFill>
        <p:spPr bwMode="auto">
          <a:xfrm>
            <a:off x="6215074" y="4572008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l="9740" t="3394" r="12337" b="4977"/>
          <a:stretch>
            <a:fillRect/>
          </a:stretch>
        </p:blipFill>
        <p:spPr bwMode="auto">
          <a:xfrm>
            <a:off x="857224" y="4071942"/>
            <a:ext cx="11430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l="9109" t="7979" r="5870" b="8244"/>
          <a:stretch>
            <a:fillRect/>
          </a:stretch>
        </p:blipFill>
        <p:spPr bwMode="auto">
          <a:xfrm>
            <a:off x="3143240" y="414338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 l="7042" t="7212" r="8450" b="6249"/>
          <a:stretch>
            <a:fillRect/>
          </a:stretch>
        </p:blipFill>
        <p:spPr bwMode="auto">
          <a:xfrm>
            <a:off x="6572264" y="1643050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0034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Какой литературный герой мог бы пожаловаться, что нарушено право на неприкосновенность его жилища?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882" t="7874" r="5882" b="5511"/>
          <a:stretch>
            <a:fillRect/>
          </a:stretch>
        </p:blipFill>
        <p:spPr bwMode="auto">
          <a:xfrm>
            <a:off x="3500430" y="164305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841" t="7282" r="6249" b="5339"/>
          <a:stretch>
            <a:fillRect/>
          </a:stretch>
        </p:blipFill>
        <p:spPr bwMode="auto">
          <a:xfrm>
            <a:off x="357158" y="1643050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5703" t="10490" r="8745" b="10838"/>
          <a:stretch>
            <a:fillRect/>
          </a:stretch>
        </p:blipFill>
        <p:spPr bwMode="auto">
          <a:xfrm>
            <a:off x="6215074" y="4572008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l="9740" t="3394" r="12337" b="4977"/>
          <a:stretch>
            <a:fillRect/>
          </a:stretch>
        </p:blipFill>
        <p:spPr bwMode="auto">
          <a:xfrm>
            <a:off x="857224" y="4071942"/>
            <a:ext cx="11430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l="9109" t="7979" r="5870" b="8244"/>
          <a:stretch>
            <a:fillRect/>
          </a:stretch>
        </p:blipFill>
        <p:spPr bwMode="auto">
          <a:xfrm>
            <a:off x="3143240" y="414338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 l="7042" t="7212" r="8450" b="6249"/>
          <a:stretch>
            <a:fillRect/>
          </a:stretch>
        </p:blipFill>
        <p:spPr bwMode="auto">
          <a:xfrm>
            <a:off x="6572264" y="1643050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0034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какой сказке нарушено право героя владеть своим имуществом?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882" t="7874" r="5882" b="5511"/>
          <a:stretch>
            <a:fillRect/>
          </a:stretch>
        </p:blipFill>
        <p:spPr bwMode="auto">
          <a:xfrm>
            <a:off x="3500430" y="164305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841" t="7282" r="6249" b="5339"/>
          <a:stretch>
            <a:fillRect/>
          </a:stretch>
        </p:blipFill>
        <p:spPr bwMode="auto">
          <a:xfrm>
            <a:off x="357158" y="1643050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5703" t="10490" r="8745" b="10838"/>
          <a:stretch>
            <a:fillRect/>
          </a:stretch>
        </p:blipFill>
        <p:spPr bwMode="auto">
          <a:xfrm>
            <a:off x="6215074" y="4572008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l="9740" t="3394" r="12337" b="4977"/>
          <a:stretch>
            <a:fillRect/>
          </a:stretch>
        </p:blipFill>
        <p:spPr bwMode="auto">
          <a:xfrm>
            <a:off x="857224" y="4071942"/>
            <a:ext cx="11430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l="9109" t="7979" r="5870" b="8244"/>
          <a:stretch>
            <a:fillRect/>
          </a:stretch>
        </p:blipFill>
        <p:spPr bwMode="auto">
          <a:xfrm>
            <a:off x="3143240" y="414338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 l="7042" t="7212" r="8450" b="6249"/>
          <a:stretch>
            <a:fillRect/>
          </a:stretch>
        </p:blipFill>
        <p:spPr bwMode="auto">
          <a:xfrm>
            <a:off x="6572264" y="1643050"/>
            <a:ext cx="22860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0034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Какие герои воспользовались правом на свободу мирных собраний?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714356"/>
            <a:ext cx="61341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178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Валерьевна</dc:creator>
  <cp:lastModifiedBy>Татьяна Валерьевна</cp:lastModifiedBy>
  <cp:revision>9</cp:revision>
  <dcterms:created xsi:type="dcterms:W3CDTF">2015-11-13T20:57:21Z</dcterms:created>
  <dcterms:modified xsi:type="dcterms:W3CDTF">2016-03-22T15:14:00Z</dcterms:modified>
</cp:coreProperties>
</file>