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0"/>
  </p:notesMasterIdLst>
  <p:sldIdLst>
    <p:sldId id="256" r:id="rId2"/>
    <p:sldId id="259" r:id="rId3"/>
    <p:sldId id="262" r:id="rId4"/>
    <p:sldId id="263" r:id="rId5"/>
    <p:sldId id="261" r:id="rId6"/>
    <p:sldId id="260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12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B25C6-2C9D-4AD2-A188-4C296D5FCD19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0CE91-20A9-477B-999A-9427C77AEE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3756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675456"/>
            <a:ext cx="7846640" cy="4461646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85786" y="548680"/>
            <a:ext cx="7715304" cy="5880716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6400" b="1" dirty="0" smtClean="0">
                <a:latin typeface="Times New Roman" panose="02020603050405020304" pitchFamily="18" charset="0"/>
                <a:cs typeface="Times New Roman" pitchFamily="18" charset="0"/>
              </a:rPr>
              <a:t>МУНИЦИПАЛЬНОЕ </a:t>
            </a: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</a:t>
            </a: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ОБЩЕОБРАЗОВАТЕЛЬНОЕ </a:t>
            </a: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</a:t>
            </a: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КОМПЛЕКС «СТАРТУМ</a:t>
            </a: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(ОБРАЗОВАТЕЛЬНОЕ СТРУКТУРНОЕ ПОДРАЗДЕЛЕНИЕ «ДЕТСКИЙ САД»)</a:t>
            </a: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7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МАСТЕР </a:t>
            </a:r>
            <a:r>
              <a:rPr lang="ru-RU" sz="7400" b="1" dirty="0">
                <a:latin typeface="Times New Roman" pitchFamily="18" charset="0"/>
                <a:cs typeface="Times New Roman" pitchFamily="18" charset="0"/>
              </a:rPr>
              <a:t>– КЛАСС  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pPr algn="ctr"/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«Развитие 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двигательных 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качеств, чувства темпа и ритма 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движений у детей старшего дошкольного возраста в процессе эвритмической гимнастики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                                                                            </a:t>
            </a:r>
            <a:endParaRPr lang="ru-RU" dirty="0"/>
          </a:p>
          <a:p>
            <a:r>
              <a:rPr lang="ru-RU" b="1" dirty="0"/>
              <a:t>                                                                         </a:t>
            </a:r>
            <a:r>
              <a:rPr lang="ru-RU" b="1" dirty="0" smtClean="0"/>
              <a:t>                                                                                                          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: Горбунова О.В.,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оспитатель МБОУ «Образовательный </a:t>
            </a:r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комплекс «СтартУМ»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Губкин, 2022 г.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задачи, решаемые на занятиях</a:t>
            </a:r>
            <a:b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 эвритмической гимнастике:</a:t>
            </a:r>
            <a:endParaRPr lang="ru-RU" sz="31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alt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формирование и коррекция осанки, чувства темпа и ритма движений, внимания, пространственной ориентации</a:t>
            </a:r>
            <a:r>
              <a:rPr lang="ru-RU" alt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endParaRPr lang="ru-RU" alt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двигательных качеств: силы, выносливости, быстроты, гибкости, </a:t>
            </a:r>
            <a:r>
              <a:rPr lang="ru-RU" alt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ловкости;</a:t>
            </a:r>
          </a:p>
          <a:p>
            <a:pPr marL="0" indent="0">
              <a:buNone/>
            </a:pPr>
            <a:endParaRPr lang="ru-RU" alt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улучшение </a:t>
            </a:r>
            <a:r>
              <a:rPr lang="ru-RU" alt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психического состояния (снижение тревожности и агрессии, эмоционального и мышечного напряжения, совершенствование внимания, воображения</a:t>
            </a:r>
            <a:r>
              <a:rPr lang="ru-RU" alt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0">
              <a:buNone/>
            </a:pPr>
            <a:endParaRPr lang="ru-RU" alt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alt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творческого начала («ритмическое фантазирование» на заданные темы), создающего атмосферу радости и стимулирующего развитие созидательных способностей. </a:t>
            </a:r>
          </a:p>
          <a:p>
            <a:pPr>
              <a:buFont typeface="Wingdings" pitchFamily="2" charset="2"/>
              <a:buChar char="v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b="1" dirty="0" smtClean="0"/>
              <a:t>  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эвритмической гимнастики проходят в форме увлекательной сказочной истории, которая рассказывается педагогом и создается действиями всех участников.  Можно взять за основу детские стихотворения, например: «Мой весёлый, звонкий мяч»</a:t>
            </a:r>
          </a:p>
          <a:p>
            <a:pPr marL="0" indent="0" algn="just">
              <a:buNone/>
            </a:pPr>
            <a:endParaRPr lang="ru-RU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«Мой весёлый, звонкий мяч (хлопаем в ладоши)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куда помчался вскачь (прыгают на месте)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Красный, синий, голубой (поочередно поднимают ноги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Не угнаться за тобой» (бегут на месте).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ru-RU" altLang="ru-RU" sz="20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Готовых </a:t>
            </a:r>
            <a:r>
              <a:rPr lang="ru-RU" altLang="ru-RU" sz="2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методик проведения </a:t>
            </a:r>
            <a:r>
              <a:rPr lang="ru-RU" altLang="ru-RU" sz="2000" b="1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эвритмиченской</a:t>
            </a:r>
            <a:r>
              <a:rPr lang="ru-RU" altLang="ru-RU" sz="2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гимнастики нет. Педагоги, решившие взять её на вооружение, должны проявить собственное педагогические творчество. Однако, следует обратить внимание на следующие особенности данной технологии.</a:t>
            </a:r>
          </a:p>
          <a:p>
            <a:pPr>
              <a:buFont typeface="Wingdings" pitchFamily="2" charset="2"/>
              <a:buChar char="Ø"/>
            </a:pPr>
            <a:endParaRPr lang="ru-RU" altLang="ru-RU" sz="2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Одним из существенных преимуществ эвритмической гимнастики, является минимальное количество противопоказаний, она не дает серьезных нагрузок на организм, но прекрасно влияет на физическое и психическое состояние ребенка.</a:t>
            </a:r>
            <a:endParaRPr lang="ru-RU" altLang="ru-RU" sz="2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endParaRPr lang="ru-RU" sz="20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Простые </a:t>
            </a:r>
            <a:r>
              <a:rPr lang="ru-RU" sz="20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эвритмические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упражнения можно использовать начиная с младшего дошкольного возраста. Продолжительность занятий от 10 до 20 минут, в старших и подготовительных к школе группах возможно увеличение до 30 минут.</a:t>
            </a:r>
          </a:p>
          <a:p>
            <a:pPr algn="just">
              <a:buFont typeface="Wingdings" pitchFamily="2" charset="2"/>
              <a:buChar char="v"/>
            </a:pPr>
            <a:endParaRPr lang="ru-RU" sz="20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066"/>
          <a:stretch>
            <a:fillRect/>
          </a:stretch>
        </p:blipFill>
        <p:spPr>
          <a:xfrm>
            <a:off x="1214414" y="3214686"/>
            <a:ext cx="6336704" cy="2638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63279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Комплекс эвритмической гимнастики используется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как утренняя гимнастика  или как часть физкультурного занятия.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664"/>
          <a:stretch>
            <a:fillRect/>
          </a:stretch>
        </p:blipFill>
        <p:spPr>
          <a:xfrm>
            <a:off x="1643042" y="2357430"/>
            <a:ext cx="5791200" cy="3676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496944" cy="36724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эвритмическая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гимнастика обладает определённым неиспользованным резервом в повышении двигательной активности детей и в формировании двигательной культуры, в развитии речи, в развитии памяти детей дошкольного возраста посредствам запоминания и заучивания стихов.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3286148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Спасибо за внимание!</a:t>
            </a:r>
            <a:br>
              <a:rPr lang="ru-RU" b="1" dirty="0" smtClean="0">
                <a:latin typeface="Monotype Corsiva" pitchFamily="66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245</TotalTime>
  <Words>337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  </vt:lpstr>
      <vt:lpstr>                                       Основные задачи, решаемые на занятиях  по эвритмической гимнастике:</vt:lpstr>
      <vt:lpstr>Слайд 3</vt:lpstr>
      <vt:lpstr>Слайд 4</vt:lpstr>
      <vt:lpstr>Слайд 5</vt:lpstr>
      <vt:lpstr>   </vt:lpstr>
      <vt:lpstr>Вывод: эвритмическая гимнастика обладает определённым неиспользованным резервом в повышении двигательной активности детей и в формировании двигательной культуры, в развитии речи, в развитии памяти детей дошкольного возраста посредствам запоминания и заучивания стихов.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инициативы у детей старшего дошкольного возраста в процессе оздоровительной работы через использование технологии    «Са- фи - данс» ». </dc:title>
  <cp:lastModifiedBy>Admin</cp:lastModifiedBy>
  <cp:revision>28</cp:revision>
  <dcterms:modified xsi:type="dcterms:W3CDTF">2022-11-13T19:25:04Z</dcterms:modified>
</cp:coreProperties>
</file>