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ped-kopilka.ru/images/2(687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0"/>
            <a:ext cx="5940425" cy="4694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19672" y="4725144"/>
            <a:ext cx="63367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По горизонтали.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1. Прямоугольник с тремя цветами. (Светофор.)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4. Что означает красный кружок с белым кирпичом? (Стоп.)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6. Дорожка, по которой должны идти пешеходы. (Тротуар.)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По вертикали: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2. Кто с помощью руки или жезла подает сигнал пешеходам и машинам? (Регулировщик.)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3. На какой цвет нельзя переходить улицу? (Красный.)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5. С помощью чего мы можем безопасно перейти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железную дорогу?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(Мост.)</a:t>
            </a:r>
          </a:p>
        </p:txBody>
      </p:sp>
      <p:pic>
        <p:nvPicPr>
          <p:cNvPr id="1026" name="Picture 2" descr="https://infodoski.ru/images/thumbnails/400/350/detailed/27/%D0%A4257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4221088"/>
            <a:ext cx="1763688" cy="1584176"/>
          </a:xfrm>
          <a:prstGeom prst="rect">
            <a:avLst/>
          </a:prstGeom>
          <a:noFill/>
        </p:spPr>
      </p:pic>
      <p:sp>
        <p:nvSpPr>
          <p:cNvPr id="1028" name="AutoShape 4" descr="https://upload.wikimedia.org/wikipedia/commons/9/92/%D0%A1%D1%82%D0%BE%D0%BF_sign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upload.wikimedia.org/wikipedia/commons/9/92/%D0%A1%D1%82%D0%BE%D0%BF_sign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upload.wikimedia.org/wikipedia/commons/9/92/%D0%A1%D1%82%D0%BE%D0%BF_sign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s://upload.wikimedia.org/wikipedia/commons/9/92/%D0%A1%D1%82%D0%BE%D0%BF_sign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8" name="Picture 14" descr="https://a.allegroimg.com/original/11182d/cbd704654027b10dfc0c96ad1b1c/NALEPKI-ODBLASKOWE-STOP-TIR-NACZEPA-5c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43800" y="0"/>
            <a:ext cx="1800200" cy="1800200"/>
          </a:xfrm>
          <a:prstGeom prst="rect">
            <a:avLst/>
          </a:prstGeom>
          <a:noFill/>
        </p:spPr>
      </p:pic>
      <p:pic>
        <p:nvPicPr>
          <p:cNvPr id="1040" name="Picture 16" descr="https://phonoteka.org/uploads/posts/2021-04/1619733857_8-phonoteka_org-p-tropinka-bez-fona-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417840"/>
            <a:ext cx="2596345" cy="1440160"/>
          </a:xfrm>
          <a:prstGeom prst="rect">
            <a:avLst/>
          </a:prstGeom>
          <a:noFill/>
        </p:spPr>
      </p:pic>
      <p:pic>
        <p:nvPicPr>
          <p:cNvPr id="1044" name="Picture 20" descr="https://thumbs.dreamstime.com/b/%D1%84%D0%BE%D1%80%D0%BC%D0%B0-%D0%BF%D0%BE%D0%BB%D0%B8%D1%86%D0%B8%D0%B8-%D1%81%D1%87%D0%B0%D1%81%D1%82%D0%BB%D0%B8%D0%B2%D0%BE%D0%B3%D0%BE-%D0%BA%D1%80%D0%B0%D1%81%D0%B8%D0%B2%D0%BE%D0%B3%D0%BE-%D0%BC%D0%B0%D0%BB%D1%8C%D1%87%D0%B8%D0%BA%D0%B0-%D0%BC%D0%B0%D0%BB%D0%B5%D0%BD%D1%8C%D0%BA%D0%BE%D0%B3%D0%BE-%D1%80%D0%B5%D0%B1%D0%B5%D0%BD%D0%BA%D0%B0-%D0%B8-20758786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132856"/>
            <a:ext cx="1979712" cy="2483768"/>
          </a:xfrm>
          <a:prstGeom prst="rect">
            <a:avLst/>
          </a:prstGeom>
          <a:noFill/>
        </p:spPr>
      </p:pic>
      <p:pic>
        <p:nvPicPr>
          <p:cNvPr id="1046" name="Picture 22" descr="https://modelexport.ru/content/images/thumbs/0021794_kibri-39301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3200354" cy="18002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5183560" y="6581001"/>
            <a:ext cx="3960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Воспитатель: Афанасьева Анастасия Евгеньевна</a:t>
            </a:r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44</Words>
  <Application>Microsoft Office PowerPoint</Application>
  <PresentationFormat>Экран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3</cp:revision>
  <dcterms:created xsi:type="dcterms:W3CDTF">2022-11-10T15:13:11Z</dcterms:created>
  <dcterms:modified xsi:type="dcterms:W3CDTF">2022-11-10T15:33:39Z</dcterms:modified>
</cp:coreProperties>
</file>