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4067945" y="3501007"/>
            <a:ext cx="144015" cy="288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fAm548TOV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689346" cy="681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893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8NN0LVy6cf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0"/>
            <a:ext cx="4978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680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swwWj-IQ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0"/>
            <a:ext cx="4965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AJWBAGUm43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0"/>
            <a:ext cx="4991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787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ZQ7L1cGIG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0"/>
            <a:ext cx="4965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88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2022-11-11T09:58:31Z</dcterms:created>
  <dcterms:modified xsi:type="dcterms:W3CDTF">2022-11-11T10:01:40Z</dcterms:modified>
</cp:coreProperties>
</file>