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9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988200-57B8-876D-86D5-053DA2CE99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A5C0C1-58A0-A5CB-C7B7-18B0DEC21F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BEA9AC-4855-545E-EDA8-005FC2592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EF39B1-923F-4A0E-627F-0EC215932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9CA374-E9C8-276B-3295-0DB42D7C1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740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6DA8E-9115-5D88-6B53-FC8AE2F42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CF2FAB4-4B0B-92B1-16CA-4C03CA14B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801F3B-DC7B-9B24-8854-6176CDE9C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2035CF-53D3-175D-DE92-78E7B4559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B7BFB5-FE4E-96AD-FEEB-0AC6BD3C9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90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D5F6F56-BA6F-9B34-CEAF-2F6BC0082C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FFDB64-0679-C321-2AA3-71D399005B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201F55-15A1-B011-8888-701B97441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7BAE5F-96B8-0BC3-F1E9-7C1A5D224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690DDB-A0A5-3358-14D3-0C2F06138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665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BEC960-0752-1388-5180-5DD61E2A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8BBAFB-24CC-3B92-6AEE-A4C54ACBF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0F25BF-16AC-9CE9-EA27-33F53BE1C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8B2944-BFF1-13CF-4FA3-BD12AF54B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006E37-0883-30CB-E28D-00AA6FE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705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80D5C-43C8-8A52-0FF7-3680FE15C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BDA0A4-667A-4E9F-F671-513CC508E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7B5152-F5DA-0397-09A0-A97A576B8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4D28B2-C340-2FF0-3911-268DF9CF1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2A7CCF-DE90-F4C3-349A-C04A78224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0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B0FA6-A65B-E09F-033E-19CE0CAA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4522DF-DE9B-5D77-0304-75D2443EE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93169F-D2B1-4119-A904-B66A78AE0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854111-E060-859C-47A8-E6EFCE3CA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DD8C28-E5E8-7E1E-8793-5744EA233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89986B-A6FA-CDBA-B435-198B2416B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78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035F01-564C-9636-FE18-E91056167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C54BD0-28EC-4D43-005F-86DD31845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0F795D-FA75-F2C5-F840-0D701D4598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75FFE8A-514B-340D-24CD-F56F13926C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CA106AC-2007-5E5B-F6B5-50441463C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B62F3BD-10D6-F3C1-F668-1E470C4D7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CF1AA05-5E34-BB3F-FAF2-CBB4F1FF9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B888BD6-C7B2-85DA-570F-FE076D195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62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0E91A8-9CC9-8D3B-99DA-D67926D36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344DB74-3390-7073-5630-4C00AEBB2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3AC006E-7DBE-F3AD-92DC-B2BFCBAD3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BAD6A2C-5937-92F0-FD68-80BDD691A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3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91F4374-EA4A-29EA-F23A-C3B94E90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176E581-5950-9878-F57C-6DEEBF229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C1E5E16-F0CA-CA29-B5D9-1344895A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749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3323D7-19B3-96EB-A1AB-CE8FAE512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8A2B26-7528-44F0-E35A-B663CA44E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015341-E9A5-4604-F9B8-8049DEA017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6047FE-9069-79CE-C79B-717958073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6712A8-97C2-D8B3-2516-DE460AE9B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90F162-400C-2145-3B00-ED8D0D4EB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37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8C04E-407D-2301-1A17-9EC6692F0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A783E5C-D784-6BD7-59DB-A23B6B5277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050826-70EC-5B9A-78B9-E8A6D6C9E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B18427B-72EC-14D0-3C93-128BA2E43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277AA7-B492-4FC7-0578-6330BADC1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B67C10-9A51-B768-C0C3-64B7DA4E1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08AE53-9392-0AED-358F-F23B8C766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2C0D6B-5DB8-FA4B-833D-7865BC50F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C650D8-4F71-E0F5-CF65-14181EE21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69F3F-042D-4D8A-92B0-FDD67F3A798E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3BC023-6DF3-EEDE-1C79-5F06982A0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66281F-F9D7-08E6-F3C4-0F3E88990A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65041-2FBA-4DEC-9ECF-6F8BE13E8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34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68DA82-8F89-C7EE-10F9-669B6B1AA9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4" y="-52336"/>
            <a:ext cx="9173028" cy="687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54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312BE1-EFE3-9C72-D183-8DD0793901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630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EE730B-EA06-3E96-67DF-A27C71FC37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14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48BDB9-5524-493F-9817-08479DCEF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91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61E475F-287E-CE2B-59EF-DA669AC1C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59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A32FE4-5961-44F9-5033-3CDE2BC7C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04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2E2616-89FB-3BEF-D552-3DFDBEB741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61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1738D4-0D78-ABDC-FA8E-1EA0D1800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15" y="0"/>
            <a:ext cx="102225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69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4CACEE-EB8B-1B2D-DEC1-7273BB004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541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797B53-BD49-AA68-F15B-5EA372FA4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012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74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B0E872-CC0E-C901-0229-07C3D7415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29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2B4E66-2B73-30D2-FA60-CB0684BFC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224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FA449E-0907-49C6-AC41-53AC50F8B1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83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C271C6-612F-0356-5796-005258635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40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040BCF-3B69-8631-A243-E78B13255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165" y="0"/>
            <a:ext cx="9709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9998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Иван</cp:lastModifiedBy>
  <cp:revision>2</cp:revision>
  <dcterms:created xsi:type="dcterms:W3CDTF">2022-11-14T10:29:09Z</dcterms:created>
  <dcterms:modified xsi:type="dcterms:W3CDTF">2022-11-14T10:39:01Z</dcterms:modified>
</cp:coreProperties>
</file>