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254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358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163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677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ÑÐ´ÑÑÐµ ÑÐ»Ð¾Ð²Ð°: &#10;Â« ÐÑ ÐµÐ´Ð¸Ð¼ Ð´Ð»Ñ ÑÐ¾Ð³Ð¾, ÑÑÐ¾Ð±Ñ   Ð¶Ð¸ÑÑ, Ð° Ð½Ðµ Ð¶Ð¸Ð²ÑÐ¼ Ð´Ð»Ñ ÑÐ¾Ð³Ð¾, ÑÑÐ¾Ð±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06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0437/00040f5e-0e019966/4/310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05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0437/00040f5e-0e019966/4/310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57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Ð²Ð¾Ñ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06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Ð¤ÑÑÐºÑ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84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437/00040f5e-0e019966/4/310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9433"/>
            <a:ext cx="9252520" cy="6828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08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81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Ð¡Ð¾Ð²ÐµÑÑ:&#10;1. ÐÐ¾Ð·Ð´ÐµÑÐ¶Ð¸Ð²Ð°Ð¹ÑÐµÑÑ Ð¾Ñ Ð¶Ð¸ÑÐ½Ð¾Ð¹ Ð¿Ð¸ÑÐ¸.&#10;2. ÐÐµ ÐµÑÑÑÐµ Ð¼Ð½Ð¾Ð³Ð¾ Ð¾ÑÑÑÐ¾Ð³Ð¾ Ð¸ ÑÐ¾Ð»Ñ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12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Крутой</dc:creator>
  <cp:lastModifiedBy>Крутой</cp:lastModifiedBy>
  <cp:revision>3</cp:revision>
  <dcterms:created xsi:type="dcterms:W3CDTF">2018-11-09T06:40:40Z</dcterms:created>
  <dcterms:modified xsi:type="dcterms:W3CDTF">2018-11-09T08:57:55Z</dcterms:modified>
</cp:coreProperties>
</file>