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sldIdLst>
    <p:sldId id="295" r:id="rId2"/>
    <p:sldId id="271" r:id="rId3"/>
    <p:sldId id="272" r:id="rId4"/>
    <p:sldId id="278" r:id="rId5"/>
    <p:sldId id="277" r:id="rId6"/>
    <p:sldId id="276" r:id="rId7"/>
    <p:sldId id="282" r:id="rId8"/>
    <p:sldId id="281" r:id="rId9"/>
    <p:sldId id="289" r:id="rId10"/>
    <p:sldId id="287" r:id="rId11"/>
    <p:sldId id="288" r:id="rId12"/>
    <p:sldId id="290" r:id="rId13"/>
    <p:sldId id="291" r:id="rId14"/>
    <p:sldId id="268" r:id="rId15"/>
    <p:sldId id="293" r:id="rId16"/>
    <p:sldId id="294" r:id="rId17"/>
    <p:sldId id="267" r:id="rId18"/>
    <p:sldId id="265" r:id="rId19"/>
    <p:sldId id="264"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15620"/>
    <p:restoredTop sz="94660"/>
  </p:normalViewPr>
  <p:slideViewPr>
    <p:cSldViewPr>
      <p:cViewPr varScale="1">
        <p:scale>
          <a:sx n="97" d="100"/>
          <a:sy n="97" d="100"/>
        </p:scale>
        <p:origin x="-114" y="-21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2825841E-0C09-4283-A749-F1E948D77940}" type="datetimeFigureOut">
              <a:rPr lang="ru-RU" smtClean="0"/>
              <a:pPr/>
              <a:t>14.11.2022</a:t>
            </a:fld>
            <a:endParaRPr lang="ru-RU"/>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5E596552-F9A1-4C6D-9396-B385F17F1097}"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2825841E-0C09-4283-A749-F1E948D77940}" type="datetimeFigureOut">
              <a:rPr lang="ru-RU" smtClean="0"/>
              <a:pPr/>
              <a:t>14.11.2022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5E596552-F9A1-4C6D-9396-B385F17F1097}"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2825841E-0C09-4283-A749-F1E948D77940}" type="datetimeFigureOut">
              <a:rPr lang="ru-RU" smtClean="0"/>
              <a:pPr/>
              <a:t>14.11.2022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5E596552-F9A1-4C6D-9396-B385F17F1097}"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2825841E-0C09-4283-A749-F1E948D77940}" type="datetimeFigureOut">
              <a:rPr lang="ru-RU" smtClean="0"/>
              <a:pPr/>
              <a:t>14.11.2022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5E596552-F9A1-4C6D-9396-B385F17F1097}" type="slidenum">
              <a:rPr lang="ru-RU" smtClean="0"/>
              <a:pPr/>
              <a:t>‹#›</a:t>
            </a:fld>
            <a:endParaRPr lang="ru-RU"/>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2825841E-0C09-4283-A749-F1E948D77940}" type="datetimeFigureOut">
              <a:rPr lang="ru-RU" smtClean="0"/>
              <a:pPr/>
              <a:t>14.11.2022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5E596552-F9A1-4C6D-9396-B385F17F1097}" type="slidenum">
              <a:rPr lang="ru-RU" smtClean="0"/>
              <a:pPr/>
              <a:t>‹#›</a:t>
            </a:fld>
            <a:endParaRPr lang="ru-RU"/>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2825841E-0C09-4283-A749-F1E948D77940}" type="datetimeFigureOut">
              <a:rPr lang="ru-RU" smtClean="0"/>
              <a:pPr/>
              <a:t>14.11.2022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5E596552-F9A1-4C6D-9396-B385F17F1097}" type="slidenum">
              <a:rPr lang="ru-RU" smtClean="0"/>
              <a:pPr/>
              <a:t>‹#›</a:t>
            </a:fld>
            <a:endParaRPr lang="ru-RU"/>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2825841E-0C09-4283-A749-F1E948D77940}" type="datetimeFigureOut">
              <a:rPr lang="ru-RU" smtClean="0"/>
              <a:pPr/>
              <a:t>14.11.2022</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5E596552-F9A1-4C6D-9396-B385F17F1097}"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2825841E-0C09-4283-A749-F1E948D77940}" type="datetimeFigureOut">
              <a:rPr lang="ru-RU" smtClean="0"/>
              <a:pPr/>
              <a:t>14.11.2022</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5E596552-F9A1-4C6D-9396-B385F17F1097}" type="slidenum">
              <a:rPr lang="ru-RU" smtClean="0"/>
              <a:pPr/>
              <a:t>‹#›</a:t>
            </a:fld>
            <a:endParaRPr lang="ru-RU"/>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2825841E-0C09-4283-A749-F1E948D77940}" type="datetimeFigureOut">
              <a:rPr lang="ru-RU" smtClean="0"/>
              <a:pPr/>
              <a:t>14.11.2022</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5E596552-F9A1-4C6D-9396-B385F17F1097}"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2825841E-0C09-4283-A749-F1E948D77940}" type="datetimeFigureOut">
              <a:rPr lang="ru-RU" smtClean="0"/>
              <a:pPr/>
              <a:t>14.11.2022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5E596552-F9A1-4C6D-9396-B385F17F1097}"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2825841E-0C09-4283-A749-F1E948D77940}" type="datetimeFigureOut">
              <a:rPr lang="ru-RU" smtClean="0"/>
              <a:pPr/>
              <a:t>14.11.2022</a:t>
            </a:fld>
            <a:endParaRPr lang="ru-RU"/>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5E596552-F9A1-4C6D-9396-B385F17F1097}" type="slidenum">
              <a:rPr lang="ru-RU" smtClean="0"/>
              <a:pPr/>
              <a:t>‹#›</a:t>
            </a:fld>
            <a:endParaRPr lang="ru-RU"/>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825841E-0C09-4283-A749-F1E948D77940}" type="datetimeFigureOut">
              <a:rPr lang="ru-RU" smtClean="0"/>
              <a:pPr/>
              <a:t>14.11.2022</a:t>
            </a:fld>
            <a:endParaRPr lang="ru-RU"/>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5E596552-F9A1-4C6D-9396-B385F17F1097}"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357167"/>
            <a:ext cx="7772400" cy="1143007"/>
          </a:xfrm>
        </p:spPr>
        <p:txBody>
          <a:bodyPr>
            <a:normAutofit/>
          </a:bodyPr>
          <a:lstStyle/>
          <a:p>
            <a:pPr algn="ctr"/>
            <a:r>
              <a:rPr lang="ru-RU" sz="1600" b="1" dirty="0" smtClean="0">
                <a:solidFill>
                  <a:schemeClr val="tx1">
                    <a:lumMod val="95000"/>
                    <a:lumOff val="5000"/>
                  </a:schemeClr>
                </a:solidFill>
                <a:latin typeface="Times New Roman" pitchFamily="18" charset="0"/>
                <a:ea typeface="Times New Roman"/>
                <a:cs typeface="Times New Roman" pitchFamily="18" charset="0"/>
              </a:rPr>
              <a:t>муниципальное бюджетное дошкольное образовательное учреждение </a:t>
            </a:r>
            <a:br>
              <a:rPr lang="ru-RU" sz="1600" b="1" dirty="0" smtClean="0">
                <a:solidFill>
                  <a:schemeClr val="tx1">
                    <a:lumMod val="95000"/>
                    <a:lumOff val="5000"/>
                  </a:schemeClr>
                </a:solidFill>
                <a:latin typeface="Times New Roman" pitchFamily="18" charset="0"/>
                <a:ea typeface="Times New Roman"/>
                <a:cs typeface="Times New Roman" pitchFamily="18" charset="0"/>
              </a:rPr>
            </a:br>
            <a:r>
              <a:rPr lang="ru-RU" sz="1600" b="1" dirty="0" smtClean="0">
                <a:solidFill>
                  <a:schemeClr val="tx1">
                    <a:lumMod val="95000"/>
                    <a:lumOff val="5000"/>
                  </a:schemeClr>
                </a:solidFill>
                <a:latin typeface="Times New Roman" pitchFamily="18" charset="0"/>
                <a:ea typeface="Times New Roman"/>
                <a:cs typeface="Times New Roman" pitchFamily="18" charset="0"/>
              </a:rPr>
              <a:t>«Детский сад №22 «ЖУРАВУШКА» </a:t>
            </a:r>
            <a:r>
              <a:rPr lang="ru-RU" sz="1600" b="1" dirty="0" smtClean="0">
                <a:solidFill>
                  <a:schemeClr val="tx1">
                    <a:lumMod val="95000"/>
                    <a:lumOff val="5000"/>
                  </a:schemeClr>
                </a:solidFill>
                <a:latin typeface="Times New Roman" pitchFamily="18" charset="0"/>
                <a:ea typeface="Calibri"/>
                <a:cs typeface="Times New Roman" pitchFamily="18" charset="0"/>
              </a:rPr>
              <a:t/>
            </a:r>
            <a:br>
              <a:rPr lang="ru-RU" sz="1600" b="1" dirty="0" smtClean="0">
                <a:solidFill>
                  <a:schemeClr val="tx1">
                    <a:lumMod val="95000"/>
                    <a:lumOff val="5000"/>
                  </a:schemeClr>
                </a:solidFill>
                <a:latin typeface="Times New Roman" pitchFamily="18" charset="0"/>
                <a:ea typeface="Calibri"/>
                <a:cs typeface="Times New Roman" pitchFamily="18" charset="0"/>
              </a:rPr>
            </a:br>
            <a:r>
              <a:rPr lang="ru-RU" sz="1600" b="1" dirty="0" err="1" smtClean="0">
                <a:solidFill>
                  <a:schemeClr val="tx1">
                    <a:lumMod val="95000"/>
                    <a:lumOff val="5000"/>
                  </a:schemeClr>
                </a:solidFill>
                <a:latin typeface="Times New Roman" pitchFamily="18" charset="0"/>
                <a:ea typeface="Times New Roman"/>
                <a:cs typeface="Times New Roman" pitchFamily="18" charset="0"/>
              </a:rPr>
              <a:t>общеразвивающего</a:t>
            </a:r>
            <a:r>
              <a:rPr lang="ru-RU" sz="1600" b="1" dirty="0" smtClean="0">
                <a:solidFill>
                  <a:schemeClr val="tx1">
                    <a:lumMod val="95000"/>
                    <a:lumOff val="5000"/>
                  </a:schemeClr>
                </a:solidFill>
                <a:latin typeface="Times New Roman" pitchFamily="18" charset="0"/>
                <a:ea typeface="Times New Roman"/>
                <a:cs typeface="Times New Roman" pitchFamily="18" charset="0"/>
              </a:rPr>
              <a:t> вида с приоритетным осуществлением деятельности по художественно-эстетическому направлению развития детей»</a:t>
            </a:r>
            <a:endParaRPr lang="ru-RU" sz="1600" dirty="0">
              <a:solidFill>
                <a:schemeClr val="tx1">
                  <a:lumMod val="95000"/>
                  <a:lumOff val="5000"/>
                </a:schemeClr>
              </a:solidFill>
            </a:endParaRPr>
          </a:p>
        </p:txBody>
      </p:sp>
      <p:sp>
        <p:nvSpPr>
          <p:cNvPr id="3" name="Подзаголовок 2"/>
          <p:cNvSpPr>
            <a:spLocks noGrp="1"/>
          </p:cNvSpPr>
          <p:nvPr>
            <p:ph type="subTitle" idx="1"/>
          </p:nvPr>
        </p:nvSpPr>
        <p:spPr>
          <a:xfrm>
            <a:off x="1371600" y="2714620"/>
            <a:ext cx="6400800" cy="2924180"/>
          </a:xfrm>
        </p:spPr>
        <p:txBody>
          <a:bodyPr/>
          <a:lstStyle/>
          <a:p>
            <a:pPr algn="ctr"/>
            <a:r>
              <a:rPr lang="ru-RU" dirty="0" smtClean="0">
                <a:solidFill>
                  <a:srgbClr val="FF0000"/>
                </a:solidFill>
              </a:rPr>
              <a:t>Презентация</a:t>
            </a:r>
          </a:p>
          <a:p>
            <a:pPr algn="ctr"/>
            <a:r>
              <a:rPr lang="ru-RU" dirty="0" smtClean="0">
                <a:solidFill>
                  <a:srgbClr val="FF0000"/>
                </a:solidFill>
              </a:rPr>
              <a:t>к ООД «Наша Родина Россия»</a:t>
            </a:r>
          </a:p>
          <a:p>
            <a:endParaRPr lang="ru-RU" dirty="0" smtClean="0">
              <a:solidFill>
                <a:srgbClr val="FF0000"/>
              </a:solidFill>
            </a:endParaRPr>
          </a:p>
          <a:p>
            <a:endParaRPr lang="ru-RU" dirty="0" smtClean="0">
              <a:solidFill>
                <a:srgbClr val="FF0000"/>
              </a:solidFill>
            </a:endParaRPr>
          </a:p>
          <a:p>
            <a:r>
              <a:rPr lang="ru-RU" dirty="0" smtClean="0">
                <a:solidFill>
                  <a:srgbClr val="FF0000"/>
                </a:solidFill>
              </a:rPr>
              <a:t>Воспитатель: </a:t>
            </a:r>
            <a:r>
              <a:rPr lang="ru-RU" dirty="0" err="1" smtClean="0">
                <a:solidFill>
                  <a:srgbClr val="FF0000"/>
                </a:solidFill>
              </a:rPr>
              <a:t>Брычкова</a:t>
            </a:r>
            <a:r>
              <a:rPr lang="ru-RU" smtClean="0">
                <a:solidFill>
                  <a:srgbClr val="FF0000"/>
                </a:solidFill>
              </a:rPr>
              <a:t> В.П. </a:t>
            </a:r>
            <a:endParaRPr lang="ru-RU" dirty="0">
              <a:solidFill>
                <a:srgbClr val="FF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60" name="Picture 4" descr="Хохлома посуда, стеклянная посуда с росписью, русские узоры, виды  декорирования посуды хохлома"/>
          <p:cNvPicPr>
            <a:picLocks noChangeAspect="1" noChangeArrowheads="1"/>
          </p:cNvPicPr>
          <p:nvPr/>
        </p:nvPicPr>
        <p:blipFill>
          <a:blip r:embed="rId2"/>
          <a:srcRect/>
          <a:stretch>
            <a:fillRect/>
          </a:stretch>
        </p:blipFill>
        <p:spPr bwMode="auto">
          <a:xfrm>
            <a:off x="214283" y="196756"/>
            <a:ext cx="8715436" cy="6166832"/>
          </a:xfrm>
          <a:prstGeom prst="rect">
            <a:avLst/>
          </a:prstGeom>
          <a:noFill/>
        </p:spPr>
      </p:pic>
    </p:spTree>
  </p:cSld>
  <p:clrMapOvr>
    <a:masterClrMapping/>
  </p:clrMapOvr>
  <p:transition>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6" name="Picture 6" descr="Права на бренд «Дымковская игрушка» официально защищены | SM.News"/>
          <p:cNvPicPr>
            <a:picLocks noChangeAspect="1" noChangeArrowheads="1"/>
          </p:cNvPicPr>
          <p:nvPr/>
        </p:nvPicPr>
        <p:blipFill>
          <a:blip r:embed="rId2"/>
          <a:srcRect/>
          <a:stretch>
            <a:fillRect/>
          </a:stretch>
        </p:blipFill>
        <p:spPr bwMode="auto">
          <a:xfrm>
            <a:off x="428596" y="1071546"/>
            <a:ext cx="8571913" cy="4452942"/>
          </a:xfrm>
          <a:prstGeom prst="rect">
            <a:avLst/>
          </a:prstGeom>
          <a:noFill/>
        </p:spPr>
      </p:pic>
    </p:spTree>
  </p:cSld>
  <p:clrMapOvr>
    <a:masterClrMapping/>
  </p:clrMapOvr>
  <p:transition>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descr="Флаг Российской империи до 1917 года — История России"/>
          <p:cNvPicPr>
            <a:picLocks noChangeAspect="1" noChangeArrowheads="1"/>
          </p:cNvPicPr>
          <p:nvPr/>
        </p:nvPicPr>
        <p:blipFill>
          <a:blip r:embed="rId2" cstate="screen"/>
          <a:srcRect/>
          <a:stretch>
            <a:fillRect/>
          </a:stretch>
        </p:blipFill>
        <p:spPr bwMode="auto">
          <a:xfrm>
            <a:off x="3071802" y="2357430"/>
            <a:ext cx="2971820" cy="1857388"/>
          </a:xfrm>
          <a:prstGeom prst="rect">
            <a:avLst/>
          </a:prstGeom>
          <a:noFill/>
        </p:spPr>
      </p:pic>
      <p:sp>
        <p:nvSpPr>
          <p:cNvPr id="48132" name="AutoShape 4" descr="Флаг Германии | Многоформатная типография Процвет"/>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48134" name="AutoShape 6" descr="Флаг Германии | Многоформатная типография Процвет"/>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4813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48139"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12" name="Рисунок 11" descr="https://encrypted-tbn0.gstatic.com/images?q=tbn%3AANd9GcSbMVobTa9GxIdq4Rh8H7g_GnN_dUG5DroBYjIn2APnwgfm4s8-HdUigGaWt1s&amp;usqp=CAc"/>
          <p:cNvPicPr/>
          <p:nvPr/>
        </p:nvPicPr>
        <p:blipFill>
          <a:blip r:embed="rId3"/>
          <a:srcRect/>
          <a:stretch>
            <a:fillRect/>
          </a:stretch>
        </p:blipFill>
        <p:spPr bwMode="auto">
          <a:xfrm>
            <a:off x="357158" y="285728"/>
            <a:ext cx="2428892" cy="1733870"/>
          </a:xfrm>
          <a:prstGeom prst="rect">
            <a:avLst/>
          </a:prstGeom>
          <a:noFill/>
          <a:ln w="9525">
            <a:noFill/>
            <a:miter lim="800000"/>
            <a:headEnd/>
            <a:tailEnd/>
          </a:ln>
        </p:spPr>
      </p:pic>
      <p:pic>
        <p:nvPicPr>
          <p:cNvPr id="13" name="Рисунок 12" descr="Картинки &quot;Флаг Франции&quot; (25 фото) | Memax"/>
          <p:cNvPicPr/>
          <p:nvPr/>
        </p:nvPicPr>
        <p:blipFill>
          <a:blip r:embed="rId4" cstate="screen"/>
          <a:srcRect r="3410"/>
          <a:stretch>
            <a:fillRect/>
          </a:stretch>
        </p:blipFill>
        <p:spPr bwMode="auto">
          <a:xfrm>
            <a:off x="6072198" y="428604"/>
            <a:ext cx="2714644" cy="1714512"/>
          </a:xfrm>
          <a:prstGeom prst="rect">
            <a:avLst/>
          </a:prstGeom>
          <a:noFill/>
          <a:ln w="9525">
            <a:noFill/>
            <a:miter lim="800000"/>
            <a:headEnd/>
            <a:tailEnd/>
          </a:ln>
        </p:spPr>
      </p:pic>
      <p:pic>
        <p:nvPicPr>
          <p:cNvPr id="14" name="Рисунок 13" descr="Флаг Китая - Друк України"/>
          <p:cNvPicPr/>
          <p:nvPr/>
        </p:nvPicPr>
        <p:blipFill>
          <a:blip r:embed="rId5"/>
          <a:srcRect/>
          <a:stretch>
            <a:fillRect/>
          </a:stretch>
        </p:blipFill>
        <p:spPr bwMode="auto">
          <a:xfrm>
            <a:off x="6215074" y="4500570"/>
            <a:ext cx="2640842" cy="1928826"/>
          </a:xfrm>
          <a:prstGeom prst="rect">
            <a:avLst/>
          </a:prstGeom>
          <a:noFill/>
          <a:ln w="9525">
            <a:noFill/>
            <a:miter lim="800000"/>
            <a:headEnd/>
            <a:tailEnd/>
          </a:ln>
        </p:spPr>
      </p:pic>
      <p:pic>
        <p:nvPicPr>
          <p:cNvPr id="15" name="Рисунок 14" descr="ᐈ Развевающийся флаг англии фотографии, картинки флаг англия | скачать на  Depositphotos®"/>
          <p:cNvPicPr/>
          <p:nvPr/>
        </p:nvPicPr>
        <p:blipFill>
          <a:blip r:embed="rId6" cstate="screen"/>
          <a:srcRect/>
          <a:stretch>
            <a:fillRect/>
          </a:stretch>
        </p:blipFill>
        <p:spPr bwMode="auto">
          <a:xfrm>
            <a:off x="357158" y="4572008"/>
            <a:ext cx="2714676" cy="1857388"/>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AutoShape 2" descr="data:image/jpeg;base64,/9j/4AAQSkZJRgABAQAAAQABAAD/2wCEAAkGBwgHBgkIBwgKCgkLDRYPDQwMDRsUFRAWIB0iIiAdHx8kKDQsJCYxJx8fLT0tMTU3Ojo6Iys/RD84QzQ5OjcBCgoKDQwNGg8PGjclHyU3Nzc3Nzc3Nzc3Nzc3Nzc3Nzc3Nzc3Nzc3Nzc3Nzc3Nzc3Nzc3Nzc3Nzc3Nzc3Nzc3N//AABEIAHcAsQMBEQACEQEDEQH/xAAbAAADAQEBAQEAAAAAAAAAAAACAwQBAAUGB//EACwQAAICAQIEBQQCAwAAAAAAAAACAQMRBCESUpGSBRMxQUIiMlFhFHEGFVP/xAAbAQEBAQEBAQEBAAAAAAAAAAAAAQIDBAUGB//EACIRAQEAAwEAAgEFAQAAAAAAAAABAhFREgMhEwQiMUGRFP/aAAwDAQACEQMRAD8A/F1YByMA5WAarAMhgC9QMlYkBbVRICLKQJ7KsewCGTAATAGYA6AGJOAKqXAurbMADZGYAmaMSAIANIC2jYAMSBiyA1ZAarAMhsAFFgBRcAxbYkBqzkDZWJATZVkCWyrAE7VgLlQBwBsAOrnAFlLAOb0AmsncBDuAK5mQHxXMqAvywJYAYsgHEgbxAZLgdFgDEsAoqtAqR8gM2kBNleQJrKv0Ah6wFMgA8IBLtIFVM7gPmfpAkuYCed5Aq01MzvIFbRCrgCfYDzYANZAMDJkAMgbEgFEgMR8AU1WgVpZkBkbgCyZAS9QCHrASyADwgNr2AN7NgJHaZkBumpl29ALmZaUx7gImyWAACHgfkboTcb/HnyiVH5G6DcPx58o+B+Rug3E8Z8rJR+Rug3Dxnys8t+Rug3Dxnyu8t+Rug3Dxnyu4H5G6DcPGfK6FfkboNxfx58piccfFug3E8Z8qmpnj4t0kbh4z5f8AFVctPxboNw8Zcp0Q0/Fug3Dxlxs1tMfbPQbh4y4W1LT8W6DcPGXCXobkboNw8ZcIalo+DdBuHjLgeBo+LdBuHjLhbq8+it0G4eMuDp0ljt9jdBuHjLix8aavHDOf6G4eMuIGay1/tboNw8Zcp0I0L9jdBuHjLlLw3K3aNw8Zcv8Aj6eZnJ8Z/TdjSTNbxp6kdNsaCs1gZbEBqOmCKXOYKn2yGmAbp9dk/kmm5krqt/ZGtqUfISw1WKzYL1CAZMlYsKajJds3EptNMl2z5o69HEbsTbcxZqdXVpkwuJkmttZZTGPFt1FmofeZN6081zuVXaOnERMmLXp+PHSi6cKZd7UfF+yue6leDUca5JFIoTeDLrDOHILGQpWdChSKyVDRbqEsJaMFZdDYCSn12EdJVNdpGtqUtiQpq2FZ0ZDhNC4oKmgPciRmZCaeZrfEsRKoWRyz+SY/w8pme59zf8PPbc6u0el9JmDFr0fH8enpqkKpl6Z9J9RIMkYYLtXcsYyhUbSaYUVSYrriogNtwGWxAHYDRbqAl1DNhMxgrFdE4BKalhG5T0sDWz1sIpsWgC9+IKzag1N7Ntk1I4Z5JIqZ23N7cPNtehpNH6Zgxa74YaenXVCx6GXefTXjAWIdTBFqQrDblEMomn1NORlUkreKtCOgwjsAFgKGYIEupQh1KxYVMFYsdEhDFcjcpyORvZkOBjZkrNBFPFJdudxVU6aIn0G1mK6pIWDLcMwUA8EaiPVRsRqocFYPuqfkbtkm51bZ1G9TxP2N2yX1OuNs65EePg3bI3FxynVVavyN2yTc66yzp0I/I3bI3Dc6KK35G7ZG4bnRcD8jdJG4m51k1vyN0G4vqdLap+Ru2RuG50l6X5G7ZG51NzpL0vyP2yX1Os3Rc1PyN2yPU6xbGRXZHwbtku4bnRqtkfBukk3OtTKdNWH5H7ZJuda9TpqK3I3bI3Om51TUjcjdsj1Or9KUVuRug3D6NhW5G6DcTc6LhblboNxNzoWVuRug3GpZ1JqUfhn6G6SNzre515/A/I/bI3Osbj92s3g/DvwmKC9TeLqQu0mqiyptjnYKFnYMWCyEbkpp2QjgBmCNQplI3KRYpqKneMG4hU2cPua0jo1GPceDZterj8mbgu1NeqifczcTUqlNR+yMXA5b/wBhi4D8+I9wz4A2p32kNT4w2WfRM5Mrjj9vO/kR+Tfl1+nozvBlyiW5RHWJGjEnQNqbBmqpRjKWGRIY03IGlRoTTJIpbyG4nueILI0gutOuOLNqKyxvY7TGMk8Tz+TeoCWXglkDktaDFxVSmqmPc53Bdmfzse5Pxmwtr2naJL+M2o0rPZOZyYy1FhniGpijTzmd8Ewx9XSfx9vl/wDarzH0f+auXuPt4nY+WpVkB0xR2RuajQVnElRQjmVNViJoUMVNN4gmncQNBZwuiLbcGpFRW2ZNyJtM0cRtGRVkvoFFJPQ2af0T0AaqfYsyC2qefQ36iacmksefcX5JDS7TeH43Y45fLtqRY716es5SXKq+Q/ybxaZXy65y7TwrB9X9H+n+91w+XP8Ap8//AAH/AOrn0PzTjj5frazmD809NDZBGoltUsbTzsbRqtglgcthNKZFhBvGEDNhdBNlpuQ2mssyakQqdzSCVckoaqGbVMhDO1FFRNqKKI94J6NGLQsexPVB4RI9IIEajVKkbG8cNpt874t4nwq31Hu+D4N1yzyfJ6R28Q8Rm5t0ScL/AGfW+ST4vj8/3Xnn7stvoPJj8Hz/AG7afd1zmD5VdaJjKQixQ3Etim4pM7GkbDDRscOTQ3jGgLOXSFOxqBUmkasAORTNU9FMWqcqGLVFgg30IoGsxBZER6i+YOuOKWvG12qmIk9fx4OeVfH+Oax3bykndpxk+x+m+KT91eXPLf09PwLSRVUkR+Dy/qvkuVdPjj3fLg8Hp20//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49156" name="AutoShape 4" descr="data:image/jpeg;base64,/9j/4AAQSkZJRgABAQAAAQABAAD/2wCEAAkGBwgHBgkIBwgKCgkLDRYPDQwMDRsUFRAWIB0iIiAdHx8kKDQsJCYxJx8fLT0tMTU3Ojo6Iys/RD84QzQ5OjcBCgoKDQwNGg8PGjclHyU3Nzc3Nzc3Nzc3Nzc3Nzc3Nzc3Nzc3Nzc3Nzc3Nzc3Nzc3Nzc3Nzc3Nzc3Nzc3Nzc3N//AABEIAHcAsQMBEQACEQEDEQH/xAAbAAADAQEBAQEAAAAAAAAAAAACAwQBAAUGB//EACwQAAICAQIEBQQCAwAAAAAAAAACAQMRBCESUpGSBRMxQUIiMlFhFHEGFVP/xAAbAQEBAQEBAQEBAAAAAAAAAAAAAQIDBAUGB//EACIRAQEAAwEAAgEFAQAAAAAAAAABAhFREgMhEwQiMUGRFP/aAAwDAQACEQMRAD8A/F1YByMA5WAarAMhgC9QMlYkBbVRICLKQJ7KsewCGTAATAGYA6AGJOAKqXAurbMADZGYAmaMSAIANIC2jYAMSBiyA1ZAarAMhsAFFgBRcAxbYkBqzkDZWJATZVkCWyrAE7VgLlQBwBsAOrnAFlLAOb0AmsncBDuAK5mQHxXMqAvywJYAYsgHEgbxAZLgdFgDEsAoqtAqR8gM2kBNleQJrKv0Ah6wFMgA8IBLtIFVM7gPmfpAkuYCed5Aq01MzvIFbRCrgCfYDzYANZAMDJkAMgbEgFEgMR8AU1WgVpZkBkbgCyZAS9QCHrASyADwgNr2AN7NgJHaZkBumpl29ALmZaUx7gImyWAACHgfkboTcb/HnyiVH5G6DcPx58o+B+Rug3E8Z8rJR+Rug3Dxnys8t+Rug3Dxnyu8t+Rug3Dxnyu4H5G6DcPGfK6FfkboNxfx58piccfFug3E8Z8qmpnj4t0kbh4z5f8AFVctPxboNw8Zcp0Q0/Fug3Dxlxs1tMfbPQbh4y4W1LT8W6DcPGXCXobkboNw8ZcIalo+DdBuHjLgeBo+LdBuHjLhbq8+it0G4eMuDp0ljt9jdBuHjLix8aavHDOf6G4eMuIGay1/tboNw8Zcp0I0L9jdBuHjLlLw3K3aNw8Zcv8Aj6eZnJ8Z/TdjSTNbxp6kdNsaCs1gZbEBqOmCKXOYKn2yGmAbp9dk/kmm5krqt/ZGtqUfISw1WKzYL1CAZMlYsKajJds3EptNMl2z5o69HEbsTbcxZqdXVpkwuJkmttZZTGPFt1FmofeZN6081zuVXaOnERMmLXp+PHSi6cKZd7UfF+yue6leDUca5JFIoTeDLrDOHILGQpWdChSKyVDRbqEsJaMFZdDYCSn12EdJVNdpGtqUtiQpq2FZ0ZDhNC4oKmgPciRmZCaeZrfEsRKoWRyz+SY/w8pme59zf8PPbc6u0el9JmDFr0fH8enpqkKpl6Z9J9RIMkYYLtXcsYyhUbSaYUVSYrriogNtwGWxAHYDRbqAl1DNhMxgrFdE4BKalhG5T0sDWz1sIpsWgC9+IKzag1N7Ntk1I4Z5JIqZ23N7cPNtehpNH6Zgxa74YaenXVCx6GXefTXjAWIdTBFqQrDblEMomn1NORlUkreKtCOgwjsAFgKGYIEupQh1KxYVMFYsdEhDFcjcpyORvZkOBjZkrNBFPFJdudxVU6aIn0G1mK6pIWDLcMwUA8EaiPVRsRqocFYPuqfkbtkm51bZ1G9TxP2N2yX1OuNs65EePg3bI3FxynVVavyN2yTc66yzp0I/I3bI3Dc6KK35G7ZG4bnRcD8jdJG4m51k1vyN0G4vqdLap+Ru2RuG50l6X5G7ZG51NzpL0vyP2yX1Os3Rc1PyN2yPU6xbGRXZHwbtku4bnRqtkfBukk3OtTKdNWH5H7ZJuda9TpqK3I3bI3Om51TUjcjdsj1Or9KUVuRug3D6NhW5G6DcTc6LhblboNxNzoWVuRug3GpZ1JqUfhn6G6SNzre515/A/I/bI3Osbj92s3g/DvwmKC9TeLqQu0mqiyptjnYKFnYMWCyEbkpp2QjgBmCNQplI3KRYpqKneMG4hU2cPua0jo1GPceDZterj8mbgu1NeqifczcTUqlNR+yMXA5b/wBhi4D8+I9wz4A2p32kNT4w2WfRM5Mrjj9vO/kR+Tfl1+nozvBlyiW5RHWJGjEnQNqbBmqpRjKWGRIY03IGlRoTTJIpbyG4nueILI0gutOuOLNqKyxvY7TGMk8Tz+TeoCWXglkDktaDFxVSmqmPc53Bdmfzse5Pxmwtr2naJL+M2o0rPZOZyYy1FhniGpijTzmd8Ewx9XSfx9vl/wDarzH0f+auXuPt4nY+WpVkB0xR2RuajQVnElRQjmVNViJoUMVNN4gmncQNBZwuiLbcGpFRW2ZNyJtM0cRtGRVkvoFFJPQ2af0T0AaqfYsyC2qefQ36iacmksefcX5JDS7TeH43Y45fLtqRY716es5SXKq+Q/ybxaZXy65y7TwrB9X9H+n+91w+XP8Ap8//AAH/AOrn0PzTjj5frazmD809NDZBGoltUsbTzsbRqtglgcthNKZFhBvGEDNhdBNlpuQ2mssyakQqdzSCVckoaqGbVMhDO1FFRNqKKI94J6NGLQsexPVB4RI9IIEajVKkbG8cNpt874t4nwq31Hu+D4N1yzyfJ6R28Q8Rm5t0ScL/AGfW+ST4vj8/3Xnn7stvoPJj8Hz/AG7afd1zmD5VdaJjKQixQ3Etim4pM7GkbDDRscOTQ3jGgLOXSFOxqBUmkasAORTNU9FMWqcqGLVFgg30IoGsxBZER6i+YOuOKWvG12qmIk9fx4OeVfH+Oax3bykndpxk+x+m+KT91eXPLf09PwLSRVUkR+Dy/qvkuVdPjj3fLg8Hp20//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7" name="Picture 2" descr="Флаг Российской империи до 1917 года — История России"/>
          <p:cNvPicPr>
            <a:picLocks noGrp="1" noChangeAspect="1" noChangeArrowheads="1"/>
          </p:cNvPicPr>
          <p:nvPr>
            <p:ph idx="1"/>
          </p:nvPr>
        </p:nvPicPr>
        <p:blipFill>
          <a:blip r:embed="rId2"/>
          <a:srcRect/>
          <a:stretch>
            <a:fillRect/>
          </a:stretch>
        </p:blipFill>
        <p:spPr bwMode="auto">
          <a:xfrm>
            <a:off x="428596" y="1000108"/>
            <a:ext cx="8315989" cy="5197493"/>
          </a:xfrm>
          <a:prstGeom prst="rect">
            <a:avLst/>
          </a:prstGeom>
          <a:noFill/>
        </p:spPr>
      </p:pic>
    </p:spTree>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https://textarchive.ru/images/1005/2009246/m37543d7a.png"/>
          <p:cNvPicPr>
            <a:picLocks noGrp="1"/>
          </p:cNvPicPr>
          <p:nvPr>
            <p:ph idx="1"/>
          </p:nvPr>
        </p:nvPicPr>
        <p:blipFill>
          <a:blip r:embed="rId2"/>
          <a:srcRect/>
          <a:stretch>
            <a:fillRect/>
          </a:stretch>
        </p:blipFill>
        <p:spPr bwMode="auto">
          <a:xfrm>
            <a:off x="1571604" y="142852"/>
            <a:ext cx="5857916" cy="6500858"/>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Фотографии города - Фотографии - ШАРЫПОВО - НАШ ГОРОД!"/>
          <p:cNvPicPr/>
          <p:nvPr/>
        </p:nvPicPr>
        <p:blipFill>
          <a:blip r:embed="rId2" cstate="screen"/>
          <a:srcRect/>
          <a:stretch>
            <a:fillRect/>
          </a:stretch>
        </p:blipFill>
        <p:spPr bwMode="auto">
          <a:xfrm>
            <a:off x="428596" y="285728"/>
            <a:ext cx="8286807" cy="6215106"/>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2" descr="Березовская ГРЭС оснастила краеведческий музей города Шарыпово современным  выставочным оборудованием » Шарыпово.СЕГОДНЯ"/>
          <p:cNvPicPr>
            <a:picLocks noChangeAspect="1" noChangeArrowheads="1"/>
          </p:cNvPicPr>
          <p:nvPr/>
        </p:nvPicPr>
        <p:blipFill>
          <a:blip r:embed="rId2"/>
          <a:srcRect l="4750" t="4762" r="2625" b="5952"/>
          <a:stretch>
            <a:fillRect/>
          </a:stretch>
        </p:blipFill>
        <p:spPr bwMode="auto">
          <a:xfrm>
            <a:off x="428596" y="642917"/>
            <a:ext cx="8501122" cy="5449437"/>
          </a:xfrm>
          <a:prstGeom prst="rect">
            <a:avLst/>
          </a:prstGeom>
          <a:noFill/>
        </p:spPr>
      </p:pic>
    </p:spTree>
  </p:cSld>
  <p:clrMapOvr>
    <a:masterClrMapping/>
  </p:clrMapOvr>
  <p:transition>
    <p:wipe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AutoShape 2" descr="Город Шарыпово — Интернет-энциклопедии Красноярского края"/>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4100" name="AutoShape 4" descr="Город Шарыпово — Интернет-энциклопедии Красноярского края"/>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4102" name="AutoShape 6" descr="Город Шарыпово — Интернет-энциклопедии Красноярского края"/>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4104" name="Picture 8" descr="По-Сибири — Город Шарыпово в Красноярском крае"/>
          <p:cNvPicPr>
            <a:picLocks noChangeAspect="1" noChangeArrowheads="1"/>
          </p:cNvPicPr>
          <p:nvPr/>
        </p:nvPicPr>
        <p:blipFill>
          <a:blip r:embed="rId2"/>
          <a:srcRect/>
          <a:stretch>
            <a:fillRect/>
          </a:stretch>
        </p:blipFill>
        <p:spPr bwMode="auto">
          <a:xfrm>
            <a:off x="428596" y="285728"/>
            <a:ext cx="8191557" cy="6143668"/>
          </a:xfrm>
          <a:prstGeom prst="rect">
            <a:avLst/>
          </a:prstGeom>
          <a:noFill/>
        </p:spPr>
      </p:pic>
    </p:spTree>
  </p:cSld>
  <p:clrMapOvr>
    <a:masterClrMapping/>
  </p:clrMapOvr>
  <p:transition>
    <p:wipe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AutoShape 2" descr="Шарыповский спорткомплекс «Сибирь» — Интернет-энциклопедии Красноярского  края"/>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3076" name="AutoShape 4" descr="Шарыповский спорткомплекс «Сибирь» — Интернет-энциклопедии Красноярского  края"/>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3078" name="Picture 6" descr="http://my.krskstate.ru/upload/resize_cache/iblock/870/540_600_1/01.jpg"/>
          <p:cNvPicPr>
            <a:picLocks noChangeAspect="1" noChangeArrowheads="1"/>
          </p:cNvPicPr>
          <p:nvPr/>
        </p:nvPicPr>
        <p:blipFill>
          <a:blip r:embed="rId2"/>
          <a:srcRect/>
          <a:stretch>
            <a:fillRect/>
          </a:stretch>
        </p:blipFill>
        <p:spPr bwMode="auto">
          <a:xfrm>
            <a:off x="155111" y="928670"/>
            <a:ext cx="8686101" cy="4857784"/>
          </a:xfrm>
          <a:prstGeom prst="rect">
            <a:avLst/>
          </a:prstGeom>
          <a:noFill/>
        </p:spPr>
      </p:pic>
    </p:spTree>
  </p:cSld>
  <p:clrMapOvr>
    <a:masterClrMapping/>
  </p:clrMapOvr>
  <p:transition>
    <p:wipe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AutoShape 2" descr="Фотографии города | Официальный сайт администрации города Шарыпово"/>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5" name="Рисунок 4" descr="Мемориал Победы в честь сороколетия Победы в Великой Отечественной войне |  Патриотические проекты ОНФ"/>
          <p:cNvPicPr/>
          <p:nvPr/>
        </p:nvPicPr>
        <p:blipFill>
          <a:blip r:embed="rId2"/>
          <a:srcRect/>
          <a:stretch>
            <a:fillRect/>
          </a:stretch>
        </p:blipFill>
        <p:spPr bwMode="auto">
          <a:xfrm>
            <a:off x="500034" y="428604"/>
            <a:ext cx="8072493" cy="5929354"/>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http://russia-karta.ru/region/russia_1.png"/>
          <p:cNvPicPr>
            <a:picLocks noGrp="1"/>
          </p:cNvPicPr>
          <p:nvPr>
            <p:ph idx="1"/>
          </p:nvPr>
        </p:nvPicPr>
        <p:blipFill>
          <a:blip r:embed="rId2" cstate="screen"/>
          <a:stretch>
            <a:fillRect/>
          </a:stretch>
        </p:blipFill>
        <p:spPr bwMode="auto">
          <a:xfrm>
            <a:off x="457200" y="1488430"/>
            <a:ext cx="8229600" cy="4511377"/>
          </a:xfrm>
          <a:prstGeom prst="rect">
            <a:avLst/>
          </a:prstGeom>
          <a:noFill/>
          <a:ln w="9525">
            <a:noFill/>
            <a:miter lim="800000"/>
            <a:headEnd/>
            <a:tailEnd/>
          </a:ln>
        </p:spPr>
      </p:pic>
      <p:sp>
        <p:nvSpPr>
          <p:cNvPr id="2" name="Заголовок 1"/>
          <p:cNvSpPr>
            <a:spLocks noGrp="1"/>
          </p:cNvSpPr>
          <p:nvPr>
            <p:ph type="title"/>
          </p:nvPr>
        </p:nvSpPr>
        <p:spPr/>
        <p:txBody>
          <a:bodyPr/>
          <a:lstStyle/>
          <a:p>
            <a:endParaRPr lang="ru-RU"/>
          </a:p>
        </p:txBody>
      </p:sp>
    </p:spTree>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AutoShape 2" descr="Московский Кремль в Москве: где находится, как добраться, фото, отзывы  туристов"/>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5604" name="AutoShape 4" descr="Московский Кремль в Москве: где находится, как добраться, фото, отзывы  туристов"/>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5606" name="AutoShape 6" descr="Московский Кремль в Москве: где находится, как добраться, фото, отзывы  туристов"/>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5608" name="AutoShape 8" descr="Московский Кремль в Москве: где находится, как добраться, фото, отзывы  туристов"/>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25610" name="Picture 10" descr="В ФСО напомнили о работах Глазунова в Кремле - РИА Новости, 10.07.2017"/>
          <p:cNvPicPr>
            <a:picLocks noChangeAspect="1" noChangeArrowheads="1"/>
          </p:cNvPicPr>
          <p:nvPr/>
        </p:nvPicPr>
        <p:blipFill>
          <a:blip r:embed="rId2"/>
          <a:srcRect/>
          <a:stretch>
            <a:fillRect/>
          </a:stretch>
        </p:blipFill>
        <p:spPr bwMode="auto">
          <a:xfrm>
            <a:off x="0" y="857232"/>
            <a:ext cx="9001156" cy="5100657"/>
          </a:xfrm>
          <a:prstGeom prst="rect">
            <a:avLst/>
          </a:prstGeom>
          <a:noFill/>
        </p:spPr>
      </p:pic>
    </p:spTree>
  </p:cSld>
  <p:clrMapOvr>
    <a:masterClrMapping/>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endParaRPr lang="ru-RU" dirty="0"/>
          </a:p>
        </p:txBody>
      </p:sp>
      <p:sp>
        <p:nvSpPr>
          <p:cNvPr id="2" name="Заголовок 1"/>
          <p:cNvSpPr>
            <a:spLocks noGrp="1"/>
          </p:cNvSpPr>
          <p:nvPr>
            <p:ph type="title"/>
          </p:nvPr>
        </p:nvSpPr>
        <p:spPr/>
        <p:txBody>
          <a:bodyPr/>
          <a:lstStyle/>
          <a:p>
            <a:endParaRPr lang="ru-RU"/>
          </a:p>
        </p:txBody>
      </p:sp>
      <p:pic>
        <p:nvPicPr>
          <p:cNvPr id="31746" name="Picture 2" descr="Сегодня Москва отмечает День города"/>
          <p:cNvPicPr>
            <a:picLocks noChangeAspect="1" noChangeArrowheads="1"/>
          </p:cNvPicPr>
          <p:nvPr/>
        </p:nvPicPr>
        <p:blipFill>
          <a:blip r:embed="rId2"/>
          <a:srcRect/>
          <a:stretch>
            <a:fillRect/>
          </a:stretch>
        </p:blipFill>
        <p:spPr bwMode="auto">
          <a:xfrm>
            <a:off x="142844" y="571480"/>
            <a:ext cx="8715375" cy="5810251"/>
          </a:xfrm>
          <a:prstGeom prst="rect">
            <a:avLst/>
          </a:prstGeom>
          <a:noFill/>
        </p:spPr>
      </p:pic>
    </p:spTree>
  </p:cSld>
  <p:clrMapOvr>
    <a:masterClrMapping/>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https://7d9e88a8-f178-4098-bea5-48d960920605.selcdn.net/81542c85-32ec-441f-aa1b-a03e90404ec5/"/>
          <p:cNvPicPr/>
          <p:nvPr/>
        </p:nvPicPr>
        <p:blipFill>
          <a:blip r:embed="rId2"/>
          <a:srcRect l="28767"/>
          <a:stretch>
            <a:fillRect/>
          </a:stretch>
        </p:blipFill>
        <p:spPr bwMode="auto">
          <a:xfrm>
            <a:off x="142844" y="214290"/>
            <a:ext cx="5072098" cy="6500858"/>
          </a:xfrm>
          <a:prstGeom prst="rect">
            <a:avLst/>
          </a:prstGeom>
          <a:noFill/>
          <a:ln w="9525">
            <a:noFill/>
            <a:miter lim="800000"/>
            <a:headEnd/>
            <a:tailEnd/>
          </a:ln>
        </p:spPr>
      </p:pic>
      <p:pic>
        <p:nvPicPr>
          <p:cNvPr id="5" name="Picture 2" descr="Останкинская телебашня, фото"/>
          <p:cNvPicPr>
            <a:picLocks noChangeAspect="1" noChangeArrowheads="1"/>
          </p:cNvPicPr>
          <p:nvPr/>
        </p:nvPicPr>
        <p:blipFill>
          <a:blip r:embed="rId3"/>
          <a:srcRect/>
          <a:stretch>
            <a:fillRect/>
          </a:stretch>
        </p:blipFill>
        <p:spPr bwMode="auto">
          <a:xfrm>
            <a:off x="5429256" y="285728"/>
            <a:ext cx="3714744" cy="6426893"/>
          </a:xfrm>
          <a:prstGeom prst="rect">
            <a:avLst/>
          </a:prstGeom>
          <a:noFill/>
        </p:spPr>
      </p:pic>
    </p:spTree>
  </p:cSld>
  <p:clrMapOvr>
    <a:masterClrMapping/>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Большой театр описание и фото - Россия - Москва: Москва"/>
          <p:cNvPicPr>
            <a:picLocks noChangeAspect="1" noChangeArrowheads="1"/>
          </p:cNvPicPr>
          <p:nvPr/>
        </p:nvPicPr>
        <p:blipFill>
          <a:blip r:embed="rId2"/>
          <a:srcRect/>
          <a:stretch>
            <a:fillRect/>
          </a:stretch>
        </p:blipFill>
        <p:spPr bwMode="auto">
          <a:xfrm>
            <a:off x="154085" y="500042"/>
            <a:ext cx="8811893" cy="5786478"/>
          </a:xfrm>
          <a:prstGeom prst="rect">
            <a:avLst/>
          </a:prstGeom>
          <a:noFill/>
        </p:spPr>
      </p:pic>
    </p:spTree>
  </p:cSld>
  <p:clrMapOvr>
    <a:masterClrMapping/>
  </p:clrMapOvr>
  <p:transition>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Фотографии Москвы"/>
          <p:cNvPicPr/>
          <p:nvPr/>
        </p:nvPicPr>
        <p:blipFill>
          <a:blip r:embed="rId2"/>
          <a:srcRect/>
          <a:stretch>
            <a:fillRect/>
          </a:stretch>
        </p:blipFill>
        <p:spPr bwMode="auto">
          <a:xfrm>
            <a:off x="357158" y="357166"/>
            <a:ext cx="8358245" cy="6286543"/>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endParaRPr lang="ru-RU"/>
          </a:p>
        </p:txBody>
      </p:sp>
      <p:sp>
        <p:nvSpPr>
          <p:cNvPr id="2" name="Заголовок 1"/>
          <p:cNvSpPr>
            <a:spLocks noGrp="1"/>
          </p:cNvSpPr>
          <p:nvPr>
            <p:ph type="title"/>
          </p:nvPr>
        </p:nvSpPr>
        <p:spPr/>
        <p:txBody>
          <a:bodyPr/>
          <a:lstStyle/>
          <a:p>
            <a:endParaRPr lang="ru-RU"/>
          </a:p>
        </p:txBody>
      </p:sp>
      <p:pic>
        <p:nvPicPr>
          <p:cNvPr id="36868" name="Picture 4" descr="MOSCOW - MAY 16: Statue of Kuzma Minin and Dmitry Pozharsky in front of St. Basil Cathedral on May 16, 2014 in Moscow. The cathedral was built between 1555 and 1561. The Minin and Pojarsky monument was erected in 1818. Фото со стока - 37855353"/>
          <p:cNvPicPr>
            <a:picLocks noChangeAspect="1" noChangeArrowheads="1"/>
          </p:cNvPicPr>
          <p:nvPr/>
        </p:nvPicPr>
        <p:blipFill>
          <a:blip r:embed="rId2"/>
          <a:srcRect/>
          <a:stretch>
            <a:fillRect/>
          </a:stretch>
        </p:blipFill>
        <p:spPr bwMode="auto">
          <a:xfrm>
            <a:off x="0" y="571480"/>
            <a:ext cx="8971284" cy="6000792"/>
          </a:xfrm>
          <a:prstGeom prst="rect">
            <a:avLst/>
          </a:prstGeom>
          <a:noFill/>
        </p:spPr>
      </p:pic>
    </p:spTree>
  </p:cSld>
  <p:clrMapOvr>
    <a:masterClrMapping/>
  </p:clrMapOvr>
  <p:transition>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descr="Гжель: от истоков до современности - Традиции - Ваш самовар - интернет  магазин самоваров"/>
          <p:cNvPicPr>
            <a:picLocks noChangeAspect="1" noChangeArrowheads="1"/>
          </p:cNvPicPr>
          <p:nvPr/>
        </p:nvPicPr>
        <p:blipFill>
          <a:blip r:embed="rId2"/>
          <a:srcRect/>
          <a:stretch>
            <a:fillRect/>
          </a:stretch>
        </p:blipFill>
        <p:spPr bwMode="auto">
          <a:xfrm>
            <a:off x="285721" y="1173700"/>
            <a:ext cx="8429684" cy="4973516"/>
          </a:xfrm>
          <a:prstGeom prst="rect">
            <a:avLst/>
          </a:prstGeom>
          <a:noFill/>
        </p:spPr>
      </p:pic>
    </p:spTree>
  </p:cSld>
  <p:clrMapOvr>
    <a:masterClrMapping/>
  </p:clrMapOvr>
  <p:transition>
    <p:wip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214</TotalTime>
  <Words>18</Words>
  <Application>Microsoft Office PowerPoint</Application>
  <PresentationFormat>Экран (4:3)</PresentationFormat>
  <Paragraphs>6</Paragraphs>
  <Slides>19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Открытая</vt:lpstr>
      <vt:lpstr>муниципальное бюджетное дошкольное образовательное учреждение  «Детский сад №22 «ЖУРАВУШКА»  общеразвивающего вида с приоритетным осуществлением деятельности по художественно-эстетическому направлению развития детей»</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vector>
  </TitlesOfParts>
  <Company>Ya Blondinko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User</cp:lastModifiedBy>
  <cp:revision>24</cp:revision>
  <dcterms:created xsi:type="dcterms:W3CDTF">2020-10-13T04:06:16Z</dcterms:created>
  <dcterms:modified xsi:type="dcterms:W3CDTF">2022-11-14T16:26:57Z</dcterms:modified>
</cp:coreProperties>
</file>