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7" r:id="rId2"/>
    <p:sldId id="258" r:id="rId3"/>
    <p:sldId id="275" r:id="rId4"/>
    <p:sldId id="259" r:id="rId5"/>
    <p:sldId id="268" r:id="rId6"/>
    <p:sldId id="260" r:id="rId7"/>
    <p:sldId id="269" r:id="rId8"/>
    <p:sldId id="261" r:id="rId9"/>
    <p:sldId id="270" r:id="rId10"/>
    <p:sldId id="262" r:id="rId11"/>
    <p:sldId id="263" r:id="rId12"/>
    <p:sldId id="271" r:id="rId13"/>
    <p:sldId id="264" r:id="rId14"/>
    <p:sldId id="265" r:id="rId15"/>
    <p:sldId id="272" r:id="rId16"/>
    <p:sldId id="266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3" autoAdjust="0"/>
    <p:restoredTop sz="76190" autoAdjust="0"/>
  </p:normalViewPr>
  <p:slideViewPr>
    <p:cSldViewPr>
      <p:cViewPr varScale="1">
        <p:scale>
          <a:sx n="89" d="100"/>
          <a:sy n="89" d="100"/>
        </p:scale>
        <p:origin x="1277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7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6077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77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77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077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077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077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07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7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077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078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078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59E4B90-C169-4C3D-8A54-C5A883D57E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2790E-4442-4DA2-8B61-5A5A5E62C6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EC854-4B4E-4A21-AF8B-EDAC318C45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4D4B7912-CAFD-4DFD-9A6D-A50FB0F68A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4E282BF-07D0-4FFF-84CF-505965FD16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F7B71E65-45D9-4A5E-9C3B-60720CEDAD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8F0816FC-FE49-4D56-A5AC-402394DE1C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57ACBB0C-2287-4A28-9EFA-9BCFAB6055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F2F6B-604A-48AA-9EED-A18FB18675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02A6F-496B-4069-B1C3-6C3308E1F0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39B1C-637A-4CAB-8CE7-1D5AD15DC9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55AF0-D504-4754-9CCC-97F1A24814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E31C8-81D5-44F8-A4E2-55A3A3F682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6EAEA-EB58-4E47-B649-8E13BDA513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C1A67-7C11-4D1B-B014-2936748D80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3DA77-4774-461A-AC6E-72E2BCEB9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4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7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7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97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97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97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97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97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97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97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B7CC147-CF0C-4077-951B-123A691429C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97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97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268413"/>
            <a:ext cx="8229600" cy="1371600"/>
          </a:xfrm>
        </p:spPr>
        <p:txBody>
          <a:bodyPr/>
          <a:lstStyle/>
          <a:p>
            <a:r>
              <a:rPr lang="ru-RU" sz="4000"/>
              <a:t>    </a:t>
            </a:r>
            <a:r>
              <a:rPr lang="ru-RU" sz="6000">
                <a:latin typeface="Verdana" pitchFamily="34" charset="0"/>
                <a:ea typeface="Batang" pitchFamily="18" charset="-127"/>
                <a:cs typeface="Arial Unicode MS" pitchFamily="34" charset="-128"/>
              </a:rPr>
              <a:t>«Весенняя сказка»</a:t>
            </a: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188" y="2743200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  <a:p>
            <a:pPr algn="r">
              <a:buFont typeface="Wingdings" pitchFamily="2" charset="2"/>
              <a:buNone/>
            </a:pPr>
            <a:r>
              <a:rPr lang="ru-RU" dirty="0"/>
              <a:t>                           </a:t>
            </a:r>
            <a:r>
              <a:rPr lang="ru-RU" dirty="0" smtClean="0"/>
              <a:t>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воспитатель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Борозняк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Олеговна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6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погода в </a:t>
            </a:r>
            <a:r>
              <a:rPr lang="ru-RU" dirty="0"/>
              <a:t>Санкт-Петербурге</a:t>
            </a:r>
          </a:p>
        </p:txBody>
      </p:sp>
      <p:sp>
        <p:nvSpPr>
          <p:cNvPr id="104453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676400"/>
            <a:ext cx="4495800" cy="4419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Ребята вдруг вспомнили, что стало происходить с погодой у них в Санкт-Петербурге, и испугались – неужели там тоже побывал </a:t>
            </a:r>
            <a:r>
              <a:rPr lang="ru-RU" sz="2000" dirty="0" err="1"/>
              <a:t>Времяглот</a:t>
            </a:r>
            <a:r>
              <a:rPr lang="ru-RU" sz="2000" dirty="0"/>
              <a:t>!  </a:t>
            </a:r>
            <a:r>
              <a:rPr lang="ru-RU" sz="2000" dirty="0" err="1"/>
              <a:t>Бубенечка</a:t>
            </a:r>
            <a:r>
              <a:rPr lang="ru-RU" sz="2000" dirty="0"/>
              <a:t> и </a:t>
            </a:r>
            <a:r>
              <a:rPr lang="ru-RU" sz="2000" dirty="0" err="1"/>
              <a:t>Бубенек</a:t>
            </a:r>
            <a:r>
              <a:rPr lang="ru-RU" sz="2000" dirty="0"/>
              <a:t> испуганно закивали головами. Потом они перешли на шепот, и рассказали страшную тайну </a:t>
            </a:r>
            <a:r>
              <a:rPr lang="ru-RU" sz="2000" dirty="0" err="1"/>
              <a:t>Времяглота</a:t>
            </a:r>
            <a:r>
              <a:rPr lang="ru-RU" sz="2000" dirty="0"/>
              <a:t>. Если перевести стрелки на 12 в главных часах и произнести заклинание, то </a:t>
            </a:r>
            <a:r>
              <a:rPr lang="ru-RU" sz="2000" dirty="0" err="1"/>
              <a:t>Времяглота</a:t>
            </a:r>
            <a:r>
              <a:rPr lang="ru-RU" sz="2000" dirty="0"/>
              <a:t> затянет в часы, он навсегда останется внутри и больше не сможет глотать время, и все станет по-прежнему. Но сделать это  могут только дружные, отважные и умные люди.</a:t>
            </a:r>
          </a:p>
        </p:txBody>
      </p:sp>
      <p:pic>
        <p:nvPicPr>
          <p:cNvPr id="104458" name="Picture 10" descr="SAM_165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47369" y="1759284"/>
            <a:ext cx="4643437" cy="4356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zh-CN" sz="2400"/>
              <a:t>А жители города все очень боятся, потому что пещеру охраняют стражи – самое плохое, что можно взять у всех времен года: Летний зной, Трескучие морозы, Пурга, Проливные дожди и Слякоть.</a:t>
            </a:r>
            <a:endParaRPr lang="ru-RU" sz="4000"/>
          </a:p>
        </p:txBody>
      </p:sp>
      <p:pic>
        <p:nvPicPr>
          <p:cNvPr id="112649" name="Picture 9" descr="SAM_166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17650" y="1905000"/>
            <a:ext cx="2570163" cy="2017713"/>
          </a:xfrm>
          <a:noFill/>
          <a:ln/>
        </p:spPr>
      </p:pic>
      <p:pic>
        <p:nvPicPr>
          <p:cNvPr id="112650" name="Picture 10" descr="SAM_167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95938" y="1905000"/>
            <a:ext cx="2570162" cy="2017713"/>
          </a:xfrm>
          <a:noFill/>
          <a:ln/>
        </p:spPr>
      </p:pic>
      <p:pic>
        <p:nvPicPr>
          <p:cNvPr id="112651" name="Picture 11" descr="SAM_166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517650" y="4078288"/>
            <a:ext cx="2570163" cy="2017712"/>
          </a:xfrm>
          <a:noFill/>
          <a:ln/>
        </p:spPr>
      </p:pic>
      <p:pic>
        <p:nvPicPr>
          <p:cNvPr id="112652" name="Picture 12" descr="SAM_167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595938" y="4078288"/>
            <a:ext cx="2570162" cy="20177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6" name="Rectangle 1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4393" name="Picture 9" descr="SAM_17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95275"/>
            <a:ext cx="3797300" cy="2765425"/>
          </a:xfrm>
          <a:noFill/>
          <a:ln/>
        </p:spPr>
      </p:pic>
      <p:pic>
        <p:nvPicPr>
          <p:cNvPr id="144394" name="Picture 10" descr="SAM_170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3043755"/>
            <a:ext cx="3797300" cy="2736850"/>
          </a:xfrm>
          <a:noFill/>
          <a:ln/>
        </p:spPr>
      </p:pic>
      <p:pic>
        <p:nvPicPr>
          <p:cNvPr id="144395" name="Picture 11" descr="SAM_1701"/>
          <p:cNvPicPr>
            <a:picLocks noGrp="1" noChangeAspect="1" noChangeArrowheads="1"/>
          </p:cNvPicPr>
          <p:nvPr>
            <p:ph sz="half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215271" y="1331118"/>
            <a:ext cx="4716462" cy="33893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/>
              <a:t>Ваня и Даша переглянулись и решили отправиться к пещере</a:t>
            </a:r>
          </a:p>
        </p:txBody>
      </p:sp>
      <p:sp>
        <p:nvSpPr>
          <p:cNvPr id="114693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676400"/>
            <a:ext cx="4495800" cy="44910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     Ваня и Даша переглянулись и решили отправиться к пещере. Они хорошо подготовились к своему путешествию, взяли необходимые предметы: против зноя – воду, против мороза – огонь, против дождя –зонтики, чтобы не унесло пургой – веревку, чтобы пройти по слякоти – взяли ходули. А заклинание детям прочитал глава города – </a:t>
            </a:r>
            <a:r>
              <a:rPr lang="ru-RU" sz="2000" dirty="0" err="1"/>
              <a:t>Бубенио</a:t>
            </a:r>
            <a:r>
              <a:rPr lang="ru-RU" sz="2000" dirty="0"/>
              <a:t>. Оно было  высечено на старинном камне на главной площади города.</a:t>
            </a:r>
          </a:p>
        </p:txBody>
      </p:sp>
      <p:pic>
        <p:nvPicPr>
          <p:cNvPr id="114697" name="Picture 9" descr="SAM_167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844824"/>
            <a:ext cx="4495800" cy="44275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 вот Ваня и Даша подошли к пещере</a:t>
            </a:r>
          </a:p>
        </p:txBody>
      </p:sp>
      <p:sp>
        <p:nvSpPr>
          <p:cNvPr id="116741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676400"/>
            <a:ext cx="4495800" cy="42037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И вот Ваня и Даша подошли к пещере, прошли всех стражей и вошли внутрь. </a:t>
            </a:r>
            <a:r>
              <a:rPr lang="ru-RU" sz="2000" dirty="0" err="1"/>
              <a:t>Времяглота</a:t>
            </a:r>
            <a:r>
              <a:rPr lang="ru-RU" sz="2000" dirty="0"/>
              <a:t> в этот момент там не было, он улетел добывать себе еду – время.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 Дети подошли к главным часам, они стояли. Передвинули стрелки на 12, и произнесли заклинание: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«Хранитель, ты нам помоги,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Время верни,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</a:t>
            </a:r>
            <a:r>
              <a:rPr lang="ru-RU" sz="2000" dirty="0" err="1"/>
              <a:t>Времяглота</a:t>
            </a:r>
            <a:r>
              <a:rPr lang="ru-RU" sz="2000" dirty="0"/>
              <a:t> втяни!»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    Часы стали расти, переливаться всеми цветами радуги зазвучала прекрасная музыка. Потом все затихло, и часы снова пошли.</a:t>
            </a:r>
          </a:p>
        </p:txBody>
      </p:sp>
      <p:pic>
        <p:nvPicPr>
          <p:cNvPr id="116743" name="Picture 7" descr="SAM_168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65002" y="1772816"/>
            <a:ext cx="4477373" cy="44656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1" name="Picture 5" descr="SAM_1699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68350" y="244475"/>
            <a:ext cx="7766050" cy="5851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8789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07504" y="1988840"/>
            <a:ext cx="4388296" cy="389126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</a:t>
            </a:r>
            <a:endParaRPr lang="ru-RU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Даша вышли из пещеры, кругом цвели необычные цветы и детей встречали все жители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Бубенчикграда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благодарили детей. Братик и сестричка тоже очень радовались, правда им очень хотелось вернуться домой. Тогда глава города тряхнул бубенчиками на своей шляпе три раза, и о чудо, дети оказались снова в своем городе.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А вокруг на деревьях уже распустились почки, появилась первая травка и цветочки. Птицы стали возвращаться с юга, и по небу поплыли кучевые облака. Наконец пришла настоящая весна!</a:t>
            </a:r>
          </a:p>
        </p:txBody>
      </p:sp>
      <p:pic>
        <p:nvPicPr>
          <p:cNvPr id="118791" name="Picture 7" descr="SAM_168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0746" y="2060848"/>
            <a:ext cx="4491629" cy="42846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9" name="Picture 5" descr="SAM_1698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68350" y="244475"/>
            <a:ext cx="7766050" cy="5851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9" name="Picture 7" descr="SAM_1697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68350" y="244475"/>
            <a:ext cx="7766050" cy="5851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dirty="0"/>
              <a:t>Вот и закончилась зима</a:t>
            </a:r>
            <a:endParaRPr lang="ru-RU" dirty="0"/>
          </a:p>
        </p:txBody>
      </p:sp>
      <p:sp>
        <p:nvSpPr>
          <p:cNvPr id="94213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484313"/>
            <a:ext cx="4210050" cy="48974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zh-CN" sz="2000" dirty="0"/>
              <a:t>    Вот и закончилась зима. Все очень ждали весну. Снег уже растаял, начали проклевываться почки на деревьях, земля оттаяла, птички стали петь веселее. Вот-вот должны появиться первые цветочки. Их с нетерпением ждали Ваня и Даша, братик и сестричка. Они хотели подарить цветы мамочке. Но вот однажды, стало вдруг темно, подул сильный ветер, пошел снег, и началась страшная метель. </a:t>
            </a:r>
            <a:endParaRPr lang="ru-RU" sz="2000" dirty="0"/>
          </a:p>
        </p:txBody>
      </p:sp>
      <p:pic>
        <p:nvPicPr>
          <p:cNvPr id="94215" name="Picture 7" descr="SAM_166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1484313"/>
            <a:ext cx="4679825" cy="45370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Снежные улицы</a:t>
            </a:r>
            <a:endParaRPr lang="ru-RU" dirty="0"/>
          </a:p>
        </p:txBody>
      </p:sp>
      <p:pic>
        <p:nvPicPr>
          <p:cNvPr id="153608" name="Picture 8" descr="SAM_170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9787" y="1654921"/>
            <a:ext cx="4192588" cy="4427537"/>
          </a:xfrm>
          <a:noFill/>
          <a:ln/>
        </p:spPr>
      </p:pic>
      <p:pic>
        <p:nvPicPr>
          <p:cNvPr id="153610" name="Picture 10" descr="SAM_170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199" y="1654922"/>
            <a:ext cx="4194175" cy="44275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Дети сидели дома и смотрели телевизор</a:t>
            </a:r>
          </a:p>
        </p:txBody>
      </p:sp>
      <p:sp>
        <p:nvSpPr>
          <p:cNvPr id="96261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51520" y="1844824"/>
            <a:ext cx="3672780" cy="3900339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Дети сидели дома и смотрели телевизор. Неожиданно погас свет, а когда он снова зажегся, ребята увидели вокруг необычный город.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Домики тут были маленькие, сделанные как будто, из конструктора.  И Ваня сказал: «Опять, мы куда то попали!» Из домиков стали выходить жители, небольшого роста, веселые с озорными улыбками. </a:t>
            </a:r>
            <a:endParaRPr lang="ru-RU" altLang="zh-CN" sz="1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zh-CN" sz="1800" dirty="0"/>
              <a:t>     Одеты они были в разноцветные одежды, на головах у них были колпачки с бубенчиками. Город этот так и назывался – </a:t>
            </a:r>
            <a:r>
              <a:rPr lang="ru-RU" altLang="zh-CN" sz="1800" dirty="0" err="1"/>
              <a:t>Бубенчикград</a:t>
            </a:r>
            <a:r>
              <a:rPr lang="ru-RU" altLang="zh-CN" sz="1800" dirty="0"/>
              <a:t>. </a:t>
            </a:r>
            <a:endParaRPr lang="ru-RU" sz="1800" dirty="0"/>
          </a:p>
        </p:txBody>
      </p:sp>
      <p:pic>
        <p:nvPicPr>
          <p:cNvPr id="96263" name="Picture 7" descr="SAM_166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11960" y="1843144"/>
            <a:ext cx="4630415" cy="42862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7" name="Rectangle 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5180" name="Picture 12" descr="SAM_17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536" y="1988840"/>
            <a:ext cx="4252664" cy="4211637"/>
          </a:xfrm>
          <a:noFill/>
          <a:ln/>
        </p:spPr>
      </p:pic>
      <p:pic>
        <p:nvPicPr>
          <p:cNvPr id="135181" name="Picture 13" descr="SAM_17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992790"/>
            <a:ext cx="4100264" cy="42116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Человечки</a:t>
            </a:r>
          </a:p>
        </p:txBody>
      </p:sp>
      <p:sp>
        <p:nvSpPr>
          <p:cNvPr id="98311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484784"/>
            <a:ext cx="4506913" cy="4393729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     Человечки подошли к детям и стали  их расспрашивать, кто они и откуда. Вдруг и здесь резко потемнело, стал раздаваться странный гул. Жители города стали прятаться, а детей пригласила к себе одна милая семья: папа –</a:t>
            </a:r>
            <a:r>
              <a:rPr lang="ru-RU" sz="2000" dirty="0" err="1"/>
              <a:t>Бубенек</a:t>
            </a:r>
            <a:r>
              <a:rPr lang="ru-RU" sz="2000" dirty="0"/>
              <a:t>, мама – </a:t>
            </a:r>
            <a:r>
              <a:rPr lang="ru-RU" sz="2000" dirty="0" err="1"/>
              <a:t>Бубенечка</a:t>
            </a:r>
            <a:r>
              <a:rPr lang="ru-RU" sz="2000" dirty="0"/>
              <a:t> и детки – </a:t>
            </a:r>
            <a:r>
              <a:rPr lang="ru-RU" sz="2000" dirty="0" err="1"/>
              <a:t>Бубенчата</a:t>
            </a:r>
            <a:r>
              <a:rPr lang="ru-RU" sz="2000" dirty="0"/>
              <a:t>. </a:t>
            </a:r>
            <a:endParaRPr lang="ru-RU" altLang="zh-CN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zh-CN" sz="2000" dirty="0"/>
              <a:t>     Ваня и Даша сначала испугались, что не поместятся в их домик. Но каково же было их удивление, когда поняли, что спокойно входят в дом. </a:t>
            </a:r>
            <a:endParaRPr lang="ru-RU" sz="2000" dirty="0"/>
          </a:p>
        </p:txBody>
      </p:sp>
      <p:pic>
        <p:nvPicPr>
          <p:cNvPr id="98313" name="Picture 9" descr="SAM_165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6913" y="1531716"/>
            <a:ext cx="4495800" cy="4356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9" name="Picture 5" descr="SAM_170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68350" y="244475"/>
            <a:ext cx="7766050" cy="5851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3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Часы </a:t>
            </a:r>
            <a:r>
              <a:rPr lang="ru-RU" dirty="0" smtClean="0"/>
              <a:t>- </a:t>
            </a:r>
            <a:r>
              <a:rPr lang="ru-RU" dirty="0"/>
              <a:t>«Хранитель Времени»</a:t>
            </a:r>
          </a:p>
        </p:txBody>
      </p:sp>
      <p:sp>
        <p:nvSpPr>
          <p:cNvPr id="101381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632917" y="1684249"/>
            <a:ext cx="4495800" cy="54721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тоже необычный, ведь рядом ним есть пещера, а в ней самые главные Часы.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Часы называются - «Хранитель Времени». Они показывают смену времени суток, смену времен года….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Но вот в последнее время стало происходить что-то необычное. Времена года стали путать свой черед. Поэтому то идет снег, то вдруг становится тепло, распускаются почки и цветы, а потом снова идет снег. Происходит это потому, что часами завладел ВРЕМЯГЛОТ – то ли зверь, то ли птица.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Времяглот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глотает время, и времена года и время суток, любое время. И теперь бедные жители живут без утра и вечера, без весны, лета, зимы и осени. И тот гул, который они услышали – это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Времяглот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полетел снова куда-то на охоту.</a:t>
            </a:r>
          </a:p>
        </p:txBody>
      </p:sp>
      <p:pic>
        <p:nvPicPr>
          <p:cNvPr id="101386" name="Picture 10" descr="SAM_167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8064" y="1758156"/>
            <a:ext cx="3797300" cy="2765425"/>
          </a:xfrm>
          <a:noFill/>
          <a:ln/>
        </p:spPr>
      </p:pic>
      <p:pic>
        <p:nvPicPr>
          <p:cNvPr id="101387" name="Picture 11" descr="SAM_167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148064" y="3933056"/>
            <a:ext cx="3797300" cy="2743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9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1324" name="Picture 12" descr="SAM_17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754" y="1687885"/>
            <a:ext cx="4495800" cy="4284662"/>
          </a:xfrm>
          <a:noFill/>
          <a:ln/>
        </p:spPr>
      </p:pic>
      <p:pic>
        <p:nvPicPr>
          <p:cNvPr id="141325" name="Picture 13" descr="SAM_17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676400"/>
            <a:ext cx="4495800" cy="42846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295</TotalTime>
  <Words>816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 Unicode MS</vt:lpstr>
      <vt:lpstr>Arial</vt:lpstr>
      <vt:lpstr>Arial Black</vt:lpstr>
      <vt:lpstr>Batang</vt:lpstr>
      <vt:lpstr>Times New Roman</vt:lpstr>
      <vt:lpstr>Verdana</vt:lpstr>
      <vt:lpstr>Wingdings</vt:lpstr>
      <vt:lpstr>Трава</vt:lpstr>
      <vt:lpstr>    «Весенняя сказка»</vt:lpstr>
      <vt:lpstr>Вот и закончилась зима</vt:lpstr>
      <vt:lpstr>Снежные улицы</vt:lpstr>
      <vt:lpstr>Дети сидели дома и смотрели телевизор</vt:lpstr>
      <vt:lpstr>Презентация PowerPoint</vt:lpstr>
      <vt:lpstr>Человечки</vt:lpstr>
      <vt:lpstr>Презентация PowerPoint</vt:lpstr>
      <vt:lpstr>Часы - «Хранитель Времени»</vt:lpstr>
      <vt:lpstr>Презентация PowerPoint</vt:lpstr>
      <vt:lpstr> погода в Санкт-Петербурге</vt:lpstr>
      <vt:lpstr>А жители города все очень боятся, потому что пещеру охраняют стражи – самое плохое, что можно взять у всех времен года: Летний зной, Трескучие морозы, Пурга, Проливные дожди и Слякоть.</vt:lpstr>
      <vt:lpstr>Презентация PowerPoint</vt:lpstr>
      <vt:lpstr>Ваня и Даша переглянулись и решили отправиться к пещере</vt:lpstr>
      <vt:lpstr>И вот Ваня и Даша подошли к пещере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Чмутова</dc:creator>
  <cp:lastModifiedBy>User</cp:lastModifiedBy>
  <cp:revision>30</cp:revision>
  <cp:lastPrinted>1601-01-01T00:00:00Z</cp:lastPrinted>
  <dcterms:created xsi:type="dcterms:W3CDTF">2014-04-20T15:30:32Z</dcterms:created>
  <dcterms:modified xsi:type="dcterms:W3CDTF">2022-11-14T04:25:53Z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