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559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890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86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70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25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439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8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52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39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636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87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>
                <a:lumMod val="82000"/>
                <a:lumOff val="18000"/>
                <a:alpha val="92000"/>
              </a:srgbClr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48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D04D3-D9A2-404C-A111-1F6E06254ED1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F1DE9-9092-400F-B113-936755560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09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05"/>
            <a:ext cx="9144000" cy="68375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470025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r>
              <a:rPr lang="ru-RU" sz="6600" i="1" dirty="0" smtClean="0">
                <a:latin typeface="Book Antiqua" panose="02040602050305030304" pitchFamily="18" charset="0"/>
              </a:rPr>
              <a:t>Морское царство</a:t>
            </a:r>
            <a:endParaRPr lang="ru-RU" sz="6600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166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4244" y="116632"/>
            <a:ext cx="10032788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163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8766" y="0"/>
            <a:ext cx="118015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247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887" y="4626090"/>
            <a:ext cx="3347864" cy="22319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887" y="33617"/>
            <a:ext cx="3327113" cy="45924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933057"/>
            <a:ext cx="4077644" cy="29249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617"/>
            <a:ext cx="5816887" cy="389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070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903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247"/>
            <a:ext cx="9144000" cy="607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35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086" y="836712"/>
            <a:ext cx="925817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746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71"/>
            <a:ext cx="9143999" cy="670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512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" y="620688"/>
            <a:ext cx="9127014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27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711"/>
            <a:ext cx="9144000" cy="611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565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752"/>
            <a:ext cx="9182860" cy="616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93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Морское царство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8</cp:revision>
  <dcterms:created xsi:type="dcterms:W3CDTF">2018-04-16T16:19:41Z</dcterms:created>
  <dcterms:modified xsi:type="dcterms:W3CDTF">2018-04-16T17:00:05Z</dcterms:modified>
</cp:coreProperties>
</file>