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2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01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42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2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4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5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89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9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07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9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8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94C19-9AF8-4044-BB4D-8D50E842C564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82EC-5DE2-45DD-804D-4801E3A49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6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7320"/>
            <a:ext cx="10515600" cy="328123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детей через театрализованную деятельность.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0" y="5685183"/>
            <a:ext cx="7222435" cy="66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Федорова Светлана Анатольевна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3597"/>
      </p:ext>
    </p:extLst>
  </p:cSld>
  <p:clrMapOvr>
    <a:masterClrMapping/>
  </p:clrMapOvr>
  <p:transition spd="slow" advTm="1594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312" y="10477"/>
            <a:ext cx="9235376" cy="6847523"/>
          </a:xfrm>
        </p:spPr>
      </p:pic>
    </p:spTree>
    <p:extLst>
      <p:ext uri="{BB962C8B-B14F-4D97-AF65-F5344CB8AC3E}">
        <p14:creationId xmlns:p14="http://schemas.microsoft.com/office/powerpoint/2010/main" val="360790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865">
        <p:fade/>
      </p:transition>
    </mc:Choice>
    <mc:Fallback>
      <p:transition spd="med" advTm="18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33595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0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504">
        <p:fade/>
      </p:transition>
    </mc:Choice>
    <mc:Fallback>
      <p:transition spd="med" advTm="15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работы по развитию речи детей через театрализованную деятельность.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410292"/>
      </p:ext>
    </p:extLst>
  </p:cSld>
  <p:clrMapOvr>
    <a:masterClrMapping/>
  </p:clrMapOvr>
  <p:transition spd="slow" advTm="3647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38469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365" y="1338470"/>
            <a:ext cx="10651435" cy="55195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речевую активность детей посредством театрализованной деятельности;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выразительно интонировать голоса героев сказок, использовать образные выражения при пересказе сказки, выразительно передавать в мимике и движениях эмоциональное состояние героев;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самостоятельно использовать в игровой деятельности различные виды театра;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действовать слаженно, уметь договариваться в ходе театрализованной деятельности(выбор роли, атрибутов, место игры и т.д.)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914554"/>
      </p:ext>
    </p:extLst>
  </p:cSld>
  <p:clrMapOvr>
    <a:masterClrMapping/>
  </p:clrMapOvr>
  <p:transition spd="slow" advTm="17092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46" y="0"/>
            <a:ext cx="9249507" cy="6858000"/>
          </a:xfrm>
        </p:spPr>
      </p:pic>
    </p:spTree>
    <p:extLst>
      <p:ext uri="{BB962C8B-B14F-4D97-AF65-F5344CB8AC3E}">
        <p14:creationId xmlns:p14="http://schemas.microsoft.com/office/powerpoint/2010/main" val="1599419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202">
        <p:fade/>
      </p:transition>
    </mc:Choice>
    <mc:Fallback>
      <p:transition spd="med" advTm="22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40" y="0"/>
            <a:ext cx="9249507" cy="6858000"/>
          </a:xfrm>
        </p:spPr>
      </p:pic>
    </p:spTree>
    <p:extLst>
      <p:ext uri="{BB962C8B-B14F-4D97-AF65-F5344CB8AC3E}">
        <p14:creationId xmlns:p14="http://schemas.microsoft.com/office/powerpoint/2010/main" val="7452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453">
        <p:fade/>
      </p:transition>
    </mc:Choice>
    <mc:Fallback>
      <p:transition spd="med" advTm="24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46" y="0"/>
            <a:ext cx="9249507" cy="6858000"/>
          </a:xfrm>
        </p:spPr>
      </p:pic>
    </p:spTree>
    <p:extLst>
      <p:ext uri="{BB962C8B-B14F-4D97-AF65-F5344CB8AC3E}">
        <p14:creationId xmlns:p14="http://schemas.microsoft.com/office/powerpoint/2010/main" val="2900765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80">
        <p:fade/>
      </p:transition>
    </mc:Choice>
    <mc:Fallback>
      <p:transition spd="med" advTm="23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46" y="0"/>
            <a:ext cx="9249507" cy="6858000"/>
          </a:xfrm>
        </p:spPr>
      </p:pic>
    </p:spTree>
    <p:extLst>
      <p:ext uri="{BB962C8B-B14F-4D97-AF65-F5344CB8AC3E}">
        <p14:creationId xmlns:p14="http://schemas.microsoft.com/office/powerpoint/2010/main" val="202285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852">
        <p:fade/>
      </p:transition>
    </mc:Choice>
    <mc:Fallback>
      <p:transition spd="med" advTm="18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8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0"/>
            <a:ext cx="10778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81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919">
        <p:fade/>
      </p:transition>
    </mc:Choice>
    <mc:Fallback>
      <p:transition spd="med" advTm="39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330"/>
            <a:ext cx="5859288" cy="68623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171" y="0"/>
            <a:ext cx="5084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29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474">
        <p:fade/>
      </p:transition>
    </mc:Choice>
    <mc:Fallback>
      <p:transition spd="med" advTm="24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96</Words>
  <Application>Microsoft Office PowerPoint</Application>
  <PresentationFormat>Широкоэкранный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Развитие речи детей через театрализованную деятельность.</vt:lpstr>
      <vt:lpstr>Цель работы: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через театрализованную деятельность.</dc:title>
  <dc:creator>User</dc:creator>
  <cp:lastModifiedBy>User</cp:lastModifiedBy>
  <cp:revision>8</cp:revision>
  <dcterms:created xsi:type="dcterms:W3CDTF">2019-06-01T09:26:33Z</dcterms:created>
  <dcterms:modified xsi:type="dcterms:W3CDTF">2019-06-03T00:52:50Z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508855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