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6" r:id="rId6"/>
    <p:sldId id="265" r:id="rId7"/>
    <p:sldId id="267" r:id="rId8"/>
    <p:sldId id="264" r:id="rId9"/>
    <p:sldId id="263" r:id="rId10"/>
    <p:sldId id="262" r:id="rId11"/>
    <p:sldId id="261" r:id="rId12"/>
    <p:sldId id="271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AF01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1842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kartinkin.net/uploads/posts/2021-01/1610927840_20-p-fon-dlya-prezentatsii-detyam-o-professiyak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72533" cy="7029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1560" y="260648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ОБРАЗОВАТЕЛЬНОЕ УЧРЕЖДЕНИЕ « Детский сад №27 «ПЕТУШОК»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07704" y="2060848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ПРОЕКТ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«Профессии детского сада важны,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ними знакомятся наши малыши».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1920" y="4941169"/>
            <a:ext cx="5292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Автор проекта: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Бородина Анастасия Сергеевна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первая квалификационная категория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623731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г.Камень-на-Оби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2022г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kartinkin.net/uploads/posts/2021-01/1610927840_20-p-fon-dlya-prezentatsii-detyam-o-professiyak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72533" cy="7029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355976" y="260648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нас в садике встречает,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домой нас провожает,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нами водит хоровод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нами пляшет и поёт,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прогулку с нами ходит.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занятия проводит?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и друг наш и мечтатель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 любимый воспитатель!</a:t>
            </a:r>
          </a:p>
        </p:txBody>
      </p:sp>
      <p:pic>
        <p:nvPicPr>
          <p:cNvPr id="4" name="Рисунок 3" descr="IMG_20221114_0817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5" y="332656"/>
            <a:ext cx="3936437" cy="29523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221114_110012.jpg"/>
          <p:cNvPicPr>
            <a:picLocks noChangeAspect="1"/>
          </p:cNvPicPr>
          <p:nvPr/>
        </p:nvPicPr>
        <p:blipFill>
          <a:blip r:embed="rId4" cstate="print"/>
          <a:srcRect l="16926" t="14300" r="27950" b="12201"/>
          <a:stretch>
            <a:fillRect/>
          </a:stretch>
        </p:blipFill>
        <p:spPr>
          <a:xfrm>
            <a:off x="5076056" y="3212976"/>
            <a:ext cx="3347864" cy="33478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G_20220720_09043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7" y="3501008"/>
            <a:ext cx="4475989" cy="33569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kartinkin.net/uploads/posts/2021-01/1610927840_20-p-fon-dlya-prezentatsii-detyam-o-professiyak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72533" cy="7029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12160" y="476672"/>
            <a:ext cx="28803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обед нам принесёт,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посуду приберёт?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Нашей группы нету краше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Чисто и светло вокруг!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Может быть у няни нашей и не две, а десять рук?!</a:t>
            </a:r>
          </a:p>
          <a:p>
            <a:pPr algn="ctr"/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221114_0813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32656"/>
            <a:ext cx="5436096" cy="40770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221114_0815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3140968"/>
            <a:ext cx="2787774" cy="37170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kartinkin.net/uploads/posts/2021-01/1610927840_20-p-fon-dlya-prezentatsii-detyam-o-professiyak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72533" cy="7029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860032" y="476672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старанье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няне нашей,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Приготовили сюрприз.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Разукрашивать ей фартук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старались от души!</a:t>
            </a:r>
          </a:p>
          <a:p>
            <a:pPr algn="ctr"/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IMG_20221114_095723.jpg"/>
          <p:cNvPicPr>
            <a:picLocks noChangeAspect="1"/>
          </p:cNvPicPr>
          <p:nvPr/>
        </p:nvPicPr>
        <p:blipFill>
          <a:blip r:embed="rId3" cstate="print"/>
          <a:srcRect l="5901" t="14300" b="12201"/>
          <a:stretch>
            <a:fillRect/>
          </a:stretch>
        </p:blipFill>
        <p:spPr>
          <a:xfrm>
            <a:off x="323528" y="3977680"/>
            <a:ext cx="4916827" cy="28803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221114_095820.jpg"/>
          <p:cNvPicPr>
            <a:picLocks noChangeAspect="1"/>
          </p:cNvPicPr>
          <p:nvPr/>
        </p:nvPicPr>
        <p:blipFill>
          <a:blip r:embed="rId4" cstate="print"/>
          <a:srcRect l="17713" t="4851" r="12988"/>
          <a:stretch>
            <a:fillRect/>
          </a:stretch>
        </p:blipFill>
        <p:spPr>
          <a:xfrm>
            <a:off x="755576" y="188640"/>
            <a:ext cx="3312368" cy="3410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221114_1108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5026614" y="2983514"/>
            <a:ext cx="4427984" cy="33209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kartinkin.net/uploads/posts/2021-01/1610927840_20-p-fon-dlya-prezentatsii-detyam-o-professiyak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72533" cy="7029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499992" y="404664"/>
            <a:ext cx="43924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проснётся на заре,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Снег расчистит во дворе.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дорожки подметёт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песком посыплет лёд.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Дворник наш, он лучший самый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решим ему помочь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Соберём листочки в кучу,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площадке станет лучше.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221026_1033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32655"/>
            <a:ext cx="4032448" cy="30243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220906_1017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23520" y="3140968"/>
            <a:ext cx="4320480" cy="32403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220906_10153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3923674"/>
            <a:ext cx="3912435" cy="29343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kartinkin.net/uploads/posts/2021-01/1610927840_20-p-fon-dlya-prezentatsii-detyam-o-professiyak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72533" cy="7029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64088" y="260648"/>
            <a:ext cx="377991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 а вот лопату мы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Смастерим для дворника,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Будет очень дворник рад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Столько для него лопат!</a:t>
            </a:r>
          </a:p>
          <a:p>
            <a:endParaRPr lang="ru-RU" dirty="0"/>
          </a:p>
        </p:txBody>
      </p:sp>
      <p:pic>
        <p:nvPicPr>
          <p:cNvPr id="4" name="Рисунок 3" descr="IMG_20221114_084906.jpg"/>
          <p:cNvPicPr>
            <a:picLocks noChangeAspect="1"/>
          </p:cNvPicPr>
          <p:nvPr/>
        </p:nvPicPr>
        <p:blipFill>
          <a:blip r:embed="rId3" cstate="print"/>
          <a:srcRect t="15350" r="14563"/>
          <a:stretch>
            <a:fillRect/>
          </a:stretch>
        </p:blipFill>
        <p:spPr>
          <a:xfrm>
            <a:off x="251520" y="260648"/>
            <a:ext cx="4554481" cy="33843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221114_0849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077072"/>
            <a:ext cx="3707904" cy="27809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221114_1110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200000">
            <a:off x="5300571" y="3014571"/>
            <a:ext cx="3294368" cy="43924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kartinkin.net/uploads/posts/2021-01/1610927840_20-p-fon-dlya-prezentatsii-detyam-o-professiyak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72533" cy="7029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332656"/>
            <a:ext cx="4320480" cy="221599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Познакомились ребята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тем, кем могут стать когда – то,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и это не предел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земле так много дел!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Профессий много в мире есть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Их не возможно перечесть.</a:t>
            </a:r>
          </a:p>
          <a:p>
            <a:pPr algn="r"/>
            <a:endParaRPr lang="ru-RU" dirty="0"/>
          </a:p>
        </p:txBody>
      </p:sp>
      <p:pic>
        <p:nvPicPr>
          <p:cNvPr id="4" name="Рисунок 3" descr="IMG-20220928-WA0008.jpg"/>
          <p:cNvPicPr>
            <a:picLocks noChangeAspect="1"/>
          </p:cNvPicPr>
          <p:nvPr/>
        </p:nvPicPr>
        <p:blipFill>
          <a:blip r:embed="rId3" cstate="print"/>
          <a:srcRect t="20600" b="15351"/>
          <a:stretch>
            <a:fillRect/>
          </a:stretch>
        </p:blipFill>
        <p:spPr>
          <a:xfrm>
            <a:off x="251520" y="2999392"/>
            <a:ext cx="4685685" cy="38586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932040" y="0"/>
            <a:ext cx="4211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Сегодня многие нужны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актуальны и важны.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ты скорее подрастай,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Профессией овладевай.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Старайся в деле первым быть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людям пользу приносить!</a:t>
            </a:r>
          </a:p>
        </p:txBody>
      </p:sp>
      <p:pic>
        <p:nvPicPr>
          <p:cNvPr id="6" name="Рисунок 5" descr="IMG_20221114_085622.jpg"/>
          <p:cNvPicPr>
            <a:picLocks noChangeAspect="1"/>
          </p:cNvPicPr>
          <p:nvPr/>
        </p:nvPicPr>
        <p:blipFill>
          <a:blip r:embed="rId4" cstate="print"/>
          <a:srcRect t="4851" r="10626"/>
          <a:stretch>
            <a:fillRect/>
          </a:stretch>
        </p:blipFill>
        <p:spPr>
          <a:xfrm>
            <a:off x="5148064" y="2276872"/>
            <a:ext cx="3995936" cy="3190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kartinkin.net/uploads/posts/2021-01/1610927840_20-p-fon-dlya-prezentatsii-detyam-o-professiyak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72533" cy="70294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11560" y="404664"/>
            <a:ext cx="80648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Познакомить детей раннего возраста с профессиями детского сада.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 проекта: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-расширять представления у детей о профессиях детского сада;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-познакомить детей с трудовыми действиями, совершаемыми взрослыми.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-познакомить детей с орудиями труда, инструментами и результатом труда взрослых;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-развивать речевую и мыслительную деятельность, память, внимание, логическое мышление;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-продолжать развивать мелкую моторику пальцев рук;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-формировать навыки сотрудничества, взаимодействия в игровой деятельности.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-воспитывать уважительное отношение к взрослым, к друг другу.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kartinkin.net/uploads/posts/2021-01/1610927840_20-p-fon-dlya-prezentatsii-detyam-o-professiyak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72533" cy="7029400"/>
          </a:xfrm>
          <a:prstGeom prst="rect">
            <a:avLst/>
          </a:prstGeom>
          <a:noFill/>
        </p:spPr>
      </p:pic>
      <p:pic>
        <p:nvPicPr>
          <p:cNvPr id="4" name="Рисунок 3" descr="IMG_20221026_1101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32656"/>
            <a:ext cx="3515883" cy="26369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221026_1102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332656"/>
            <a:ext cx="3491880" cy="26189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221026_1104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5976" y="3645024"/>
            <a:ext cx="4283968" cy="32129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39552" y="3212976"/>
            <a:ext cx="35283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гости повар приходил,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Фрукты и овощи он приносил.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Вместе мы варили суп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готовили компот.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 повар самый лучший, вот!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kartinkin.net/uploads/posts/2021-01/1610927840_20-p-fon-dlya-prezentatsii-detyam-o-professiyak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72533" cy="7029400"/>
          </a:xfrm>
          <a:prstGeom prst="rect">
            <a:avLst/>
          </a:prstGeom>
          <a:noFill/>
        </p:spPr>
      </p:pic>
      <p:pic>
        <p:nvPicPr>
          <p:cNvPr id="3" name="Рисунок 2" descr="IMG_20221025_1634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32656"/>
            <a:ext cx="2808312" cy="37444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221026_1111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1712" y="764704"/>
            <a:ext cx="2592288" cy="3456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221026_11110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404664"/>
            <a:ext cx="2862318" cy="38164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283968" y="4725144"/>
            <a:ext cx="4608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Повар наш такой весёлый!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Очень любит он играть.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Помогает нам всем вместе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Овощи и фрукты разобрать.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kartinkin.net/uploads/posts/2021-01/1610927840_20-p-fon-dlya-prezentatsii-detyam-o-professiyak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72533" cy="7029400"/>
          </a:xfrm>
          <a:prstGeom prst="rect">
            <a:avLst/>
          </a:prstGeom>
          <a:noFill/>
        </p:spPr>
      </p:pic>
      <p:pic>
        <p:nvPicPr>
          <p:cNvPr id="4" name="Рисунок 3" descr="IMG_20221101_1615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68011" y="2708920"/>
            <a:ext cx="4475989" cy="33569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076056" y="476672"/>
            <a:ext cx="345638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гости повар нас позвал,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нам показал и рассказал.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и что он варит,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Стряпает и жарит.</a:t>
            </a:r>
          </a:p>
          <a:p>
            <a:pPr algn="ctr"/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IMG_20221101_16155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88640"/>
            <a:ext cx="4320480" cy="32403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11560" y="3645024"/>
            <a:ext cx="3672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Есть очень интересный у повара предмет,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Большая поварешка, </a:t>
            </a:r>
          </a:p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kartinkin.net/uploads/posts/2021-01/1610927840_20-p-fon-dlya-prezentatsii-detyam-o-professiyak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72533" cy="7029400"/>
          </a:xfrm>
          <a:prstGeom prst="rect">
            <a:avLst/>
          </a:prstGeom>
          <a:noFill/>
        </p:spPr>
      </p:pic>
      <p:pic>
        <p:nvPicPr>
          <p:cNvPr id="4" name="Рисунок 3" descr="IMG_20221101_1617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6043" y="3717032"/>
            <a:ext cx="4187957" cy="31409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004048" y="548680"/>
            <a:ext cx="41399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Повар Света, очень ловко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Чистит ножиком морковку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Сыр на крупной тёрке трёт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Взад - вперёд, да взад  - вперёд.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Суп мешает поварёшкой,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толкушкой мнёт картошку.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Получилось вкусно чтобы,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Лично с блюд снимает пробы.</a:t>
            </a:r>
          </a:p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221101_1614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32656"/>
            <a:ext cx="4115949" cy="30869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755576" y="3789040"/>
            <a:ext cx="360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Знает точно детвора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Кормят вкусно повара!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kartinkin.net/uploads/posts/2021-01/1610927840_20-p-fon-dlya-prezentatsii-detyam-o-professiyak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72533" cy="7029400"/>
          </a:xfrm>
          <a:prstGeom prst="rect">
            <a:avLst/>
          </a:prstGeom>
          <a:noFill/>
        </p:spPr>
      </p:pic>
      <p:pic>
        <p:nvPicPr>
          <p:cNvPr id="3" name="Рисунок 2" descr="IMG_20221026_0741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4427984" cy="33209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220908_0744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548680"/>
            <a:ext cx="3707904" cy="27809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220718_08454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3717032"/>
            <a:ext cx="4187957" cy="31409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95536" y="3573016"/>
            <a:ext cx="417646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Наварили мы компоту,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Приготовили мы суп.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Ждём гостей сегодня в гости,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Приходи скорее, друг!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kartinkin.net/uploads/posts/2021-01/1610927840_20-p-fon-dlya-prezentatsii-detyam-o-professiyak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72533" cy="7029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652120" y="548680"/>
            <a:ext cx="266429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куклы не болели,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дадим им витамин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5" name="Рисунок 4" descr="IMG_20221114_0934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60648"/>
            <a:ext cx="4464496" cy="33483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221114_0934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4149080"/>
            <a:ext cx="2031690" cy="27089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221114_093533.jpg"/>
          <p:cNvPicPr>
            <a:picLocks noChangeAspect="1"/>
          </p:cNvPicPr>
          <p:nvPr/>
        </p:nvPicPr>
        <p:blipFill>
          <a:blip r:embed="rId5" cstate="print"/>
          <a:srcRect l="53152" t="5595" b="23536"/>
          <a:stretch>
            <a:fillRect/>
          </a:stretch>
        </p:blipFill>
        <p:spPr>
          <a:xfrm>
            <a:off x="323528" y="3789040"/>
            <a:ext cx="2704960" cy="30689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221114_1223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0112" y="2564904"/>
            <a:ext cx="3219822" cy="42930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kartinkin.net/uploads/posts/2021-01/1610927840_20-p-fon-dlya-prezentatsii-detyam-o-professiyak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72533" cy="7029400"/>
          </a:xfrm>
          <a:prstGeom prst="rect">
            <a:avLst/>
          </a:prstGeom>
          <a:noFill/>
        </p:spPr>
      </p:pic>
      <p:pic>
        <p:nvPicPr>
          <p:cNvPr id="3" name="Рисунок 2" descr="IMG_20220923_1043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60648"/>
            <a:ext cx="3528392" cy="45125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220923_1043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2564904"/>
            <a:ext cx="3363838" cy="42930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004048" y="260648"/>
            <a:ext cx="413995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 а кто сильнее тут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Всех болезней и простуд?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боюсь – бегу, скачу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гости к доброму врачу!</a:t>
            </a:r>
          </a:p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508</Words>
  <Application>Microsoft Office PowerPoint</Application>
  <PresentationFormat>Экран (4:3)</PresentationFormat>
  <Paragraphs>101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29</cp:revision>
  <dcterms:created xsi:type="dcterms:W3CDTF">2022-11-11T13:28:17Z</dcterms:created>
  <dcterms:modified xsi:type="dcterms:W3CDTF">2022-11-14T06:07:10Z</dcterms:modified>
</cp:coreProperties>
</file>