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Century Gothic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enturyGothic-bold.fntdata"/><Relationship Id="rId12" Type="http://schemas.openxmlformats.org/officeDocument/2006/relationships/font" Target="fonts/CenturyGothic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Italic.fntdata"/><Relationship Id="rId14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"/>
          <p:cNvSpPr txBox="1"/>
          <p:nvPr>
            <p:ph type="ctrTitle"/>
          </p:nvPr>
        </p:nvSpPr>
        <p:spPr>
          <a:xfrm>
            <a:off x="1941910" y="1885950"/>
            <a:ext cx="6686549" cy="1697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Century Gothic"/>
              <a:buNone/>
              <a:defRPr sz="405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"/>
          <p:cNvSpPr txBox="1"/>
          <p:nvPr>
            <p:ph idx="1" type="subTitle"/>
          </p:nvPr>
        </p:nvSpPr>
        <p:spPr>
          <a:xfrm>
            <a:off x="1941910" y="3583035"/>
            <a:ext cx="6686549" cy="844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750"/>
              </a:spcBef>
              <a:spcAft>
                <a:spcPts val="0"/>
              </a:spcAft>
              <a:buSzPts val="135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75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750"/>
              </a:spcBef>
              <a:spcAft>
                <a:spcPts val="0"/>
              </a:spcAft>
              <a:buSzPts val="105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75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2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"/>
          <p:cNvSpPr/>
          <p:nvPr/>
        </p:nvSpPr>
        <p:spPr>
          <a:xfrm>
            <a:off x="0" y="3242858"/>
            <a:ext cx="1308489" cy="583942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2"/>
          <p:cNvSpPr txBox="1"/>
          <p:nvPr>
            <p:ph idx="12" type="sldNum"/>
          </p:nvPr>
        </p:nvSpPr>
        <p:spPr>
          <a:xfrm>
            <a:off x="398860" y="3397155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/>
          <p:nvPr>
            <p:ph type="title"/>
          </p:nvPr>
        </p:nvSpPr>
        <p:spPr>
          <a:xfrm>
            <a:off x="1941910" y="3600450"/>
            <a:ext cx="668655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entury Gothic"/>
              <a:buNone/>
              <a:defRPr b="0" sz="1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1"/>
          <p:cNvSpPr/>
          <p:nvPr>
            <p:ph idx="2" type="pic"/>
          </p:nvPr>
        </p:nvSpPr>
        <p:spPr>
          <a:xfrm>
            <a:off x="1941909" y="476224"/>
            <a:ext cx="6686550" cy="28912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3" name="Google Shape;103;p11"/>
          <p:cNvSpPr txBox="1"/>
          <p:nvPr>
            <p:ph idx="1" type="body"/>
          </p:nvPr>
        </p:nvSpPr>
        <p:spPr>
          <a:xfrm>
            <a:off x="1941910" y="4025504"/>
            <a:ext cx="6686550" cy="370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900"/>
              <a:buNone/>
              <a:defRPr sz="900"/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900"/>
              <a:buNone/>
              <a:defRPr sz="900"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750"/>
              <a:buNone/>
              <a:defRPr sz="750"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9pPr>
          </a:lstStyle>
          <a:p/>
        </p:txBody>
      </p:sp>
      <p:sp>
        <p:nvSpPr>
          <p:cNvPr id="104" name="Google Shape;104;p11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1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1"/>
          <p:cNvSpPr/>
          <p:nvPr/>
        </p:nvSpPr>
        <p:spPr>
          <a:xfrm flipH="1" rot="10800000">
            <a:off x="-3141" y="3683794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1"/>
          <p:cNvSpPr txBox="1"/>
          <p:nvPr>
            <p:ph idx="12" type="sldNum"/>
          </p:nvPr>
        </p:nvSpPr>
        <p:spPr>
          <a:xfrm>
            <a:off x="398860" y="3737316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пись">
  <p:cSld name="Заголовок и подпись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 txBox="1"/>
          <p:nvPr>
            <p:ph type="title"/>
          </p:nvPr>
        </p:nvSpPr>
        <p:spPr>
          <a:xfrm>
            <a:off x="1941910" y="457200"/>
            <a:ext cx="6686549" cy="2337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2"/>
          <p:cNvSpPr txBox="1"/>
          <p:nvPr>
            <p:ph idx="1" type="body"/>
          </p:nvPr>
        </p:nvSpPr>
        <p:spPr>
          <a:xfrm>
            <a:off x="1941910" y="3265535"/>
            <a:ext cx="6686549" cy="11668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1" name="Google Shape;111;p12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2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2"/>
          <p:cNvSpPr/>
          <p:nvPr/>
        </p:nvSpPr>
        <p:spPr>
          <a:xfrm flipH="1" rot="10800000">
            <a:off x="-3141" y="238363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2"/>
          <p:cNvSpPr txBox="1"/>
          <p:nvPr>
            <p:ph idx="12" type="sldNum"/>
          </p:nvPr>
        </p:nvSpPr>
        <p:spPr>
          <a:xfrm>
            <a:off x="398860" y="2433105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с подписью">
  <p:cSld name="Цитата с подписью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>
            <p:ph type="title"/>
          </p:nvPr>
        </p:nvSpPr>
        <p:spPr>
          <a:xfrm>
            <a:off x="2137462" y="457200"/>
            <a:ext cx="6295445" cy="21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3"/>
          <p:cNvSpPr txBox="1"/>
          <p:nvPr>
            <p:ph idx="1" type="body"/>
          </p:nvPr>
        </p:nvSpPr>
        <p:spPr>
          <a:xfrm>
            <a:off x="2456259" y="2628900"/>
            <a:ext cx="5652416" cy="285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200"/>
              <a:buFont typeface="Century Gothic"/>
              <a:buNone/>
              <a:defRPr sz="12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200"/>
              <a:buFont typeface="Century Gothic"/>
              <a:buNone/>
              <a:defRPr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050"/>
              <a:buFont typeface="Century Gothic"/>
              <a:buNone/>
              <a:defRPr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idx="2" type="body"/>
          </p:nvPr>
        </p:nvSpPr>
        <p:spPr>
          <a:xfrm>
            <a:off x="1941910" y="3265535"/>
            <a:ext cx="6686549" cy="11668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13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3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3"/>
          <p:cNvSpPr/>
          <p:nvPr/>
        </p:nvSpPr>
        <p:spPr>
          <a:xfrm flipH="1" rot="10800000">
            <a:off x="-3141" y="238363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3"/>
          <p:cNvSpPr txBox="1"/>
          <p:nvPr>
            <p:ph idx="12" type="sldNum"/>
          </p:nvPr>
        </p:nvSpPr>
        <p:spPr>
          <a:xfrm>
            <a:off x="398860" y="2433105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23" name="Google Shape;123;p13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6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4" name="Google Shape;124;p13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6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Карточка имени">
  <p:cSld name="Карточка имени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"/>
          <p:cNvSpPr txBox="1"/>
          <p:nvPr>
            <p:ph type="title"/>
          </p:nvPr>
        </p:nvSpPr>
        <p:spPr>
          <a:xfrm>
            <a:off x="1941910" y="1828800"/>
            <a:ext cx="6686550" cy="20436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4"/>
          <p:cNvSpPr txBox="1"/>
          <p:nvPr>
            <p:ph idx="1" type="body"/>
          </p:nvPr>
        </p:nvSpPr>
        <p:spPr>
          <a:xfrm>
            <a:off x="1941910" y="3886200"/>
            <a:ext cx="6686550" cy="547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35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4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4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4"/>
          <p:cNvSpPr/>
          <p:nvPr/>
        </p:nvSpPr>
        <p:spPr>
          <a:xfrm flipH="1" rot="10800000">
            <a:off x="-3141" y="3683794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4"/>
          <p:cNvSpPr txBox="1"/>
          <p:nvPr>
            <p:ph idx="12" type="sldNum"/>
          </p:nvPr>
        </p:nvSpPr>
        <p:spPr>
          <a:xfrm>
            <a:off x="398860" y="3737316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карточки имени">
  <p:cSld name="Цитата карточки имени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5"/>
          <p:cNvSpPr txBox="1"/>
          <p:nvPr>
            <p:ph type="title"/>
          </p:nvPr>
        </p:nvSpPr>
        <p:spPr>
          <a:xfrm>
            <a:off x="2137462" y="457200"/>
            <a:ext cx="6295445" cy="21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5"/>
          <p:cNvSpPr txBox="1"/>
          <p:nvPr>
            <p:ph idx="1" type="body"/>
          </p:nvPr>
        </p:nvSpPr>
        <p:spPr>
          <a:xfrm>
            <a:off x="1941909" y="3257550"/>
            <a:ext cx="6686550" cy="6286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800"/>
              <a:buFont typeface="Century Gothic"/>
              <a:buNone/>
              <a:defRPr sz="1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200"/>
              <a:buFont typeface="Century Gothic"/>
              <a:buNone/>
              <a:defRPr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050"/>
              <a:buFont typeface="Century Gothic"/>
              <a:buNone/>
              <a:defRPr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15"/>
          <p:cNvSpPr txBox="1"/>
          <p:nvPr>
            <p:ph idx="2" type="body"/>
          </p:nvPr>
        </p:nvSpPr>
        <p:spPr>
          <a:xfrm>
            <a:off x="1941910" y="3886200"/>
            <a:ext cx="6686550" cy="547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35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15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5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5"/>
          <p:cNvSpPr/>
          <p:nvPr/>
        </p:nvSpPr>
        <p:spPr>
          <a:xfrm flipH="1" rot="10800000">
            <a:off x="-3141" y="3683794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5"/>
          <p:cNvSpPr txBox="1"/>
          <p:nvPr>
            <p:ph idx="12" type="sldNum"/>
          </p:nvPr>
        </p:nvSpPr>
        <p:spPr>
          <a:xfrm>
            <a:off x="398860" y="3737316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40" name="Google Shape;140;p15"/>
          <p:cNvSpPr txBox="1"/>
          <p:nvPr/>
        </p:nvSpPr>
        <p:spPr>
          <a:xfrm>
            <a:off x="1850739" y="486004"/>
            <a:ext cx="457200" cy="4385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6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1" name="Google Shape;141;p15"/>
          <p:cNvSpPr txBox="1"/>
          <p:nvPr/>
        </p:nvSpPr>
        <p:spPr>
          <a:xfrm>
            <a:off x="8336139" y="2178980"/>
            <a:ext cx="457200" cy="4385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6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Истина или ложь">
  <p:cSld name="Истина или ложь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/>
          <p:nvPr>
            <p:ph type="title"/>
          </p:nvPr>
        </p:nvSpPr>
        <p:spPr>
          <a:xfrm>
            <a:off x="1941910" y="470555"/>
            <a:ext cx="6686549" cy="21600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6"/>
          <p:cNvSpPr txBox="1"/>
          <p:nvPr>
            <p:ph idx="1" type="body"/>
          </p:nvPr>
        </p:nvSpPr>
        <p:spPr>
          <a:xfrm>
            <a:off x="1941909" y="3257550"/>
            <a:ext cx="6686550" cy="6286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800"/>
              <a:buFont typeface="Century Gothic"/>
              <a:buNone/>
              <a:defRPr sz="18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200"/>
              <a:buFont typeface="Century Gothic"/>
              <a:buNone/>
              <a:defRPr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050"/>
              <a:buFont typeface="Century Gothic"/>
              <a:buNone/>
              <a:defRPr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900"/>
              <a:buFont typeface="Century Gothic"/>
              <a:buNone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16"/>
          <p:cNvSpPr txBox="1"/>
          <p:nvPr>
            <p:ph idx="2" type="body"/>
          </p:nvPr>
        </p:nvSpPr>
        <p:spPr>
          <a:xfrm>
            <a:off x="1941910" y="3886200"/>
            <a:ext cx="6686550" cy="547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35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16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6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6"/>
          <p:cNvSpPr/>
          <p:nvPr/>
        </p:nvSpPr>
        <p:spPr>
          <a:xfrm flipH="1" rot="10800000">
            <a:off x="-3141" y="3683794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6"/>
          <p:cNvSpPr txBox="1"/>
          <p:nvPr>
            <p:ph idx="12" type="sldNum"/>
          </p:nvPr>
        </p:nvSpPr>
        <p:spPr>
          <a:xfrm>
            <a:off x="398860" y="3737316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17"/>
          <p:cNvSpPr txBox="1"/>
          <p:nvPr>
            <p:ph idx="1" type="body"/>
          </p:nvPr>
        </p:nvSpPr>
        <p:spPr>
          <a:xfrm rot="5400000">
            <a:off x="3827860" y="-285750"/>
            <a:ext cx="2914650" cy="668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17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7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7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7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 rot="5400000">
            <a:off x="5817528" y="1624135"/>
            <a:ext cx="3962863" cy="1655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 rot="5400000">
            <a:off x="2389353" y="23110"/>
            <a:ext cx="3962863" cy="4857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8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18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18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8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9pPr>
          </a:lstStyle>
          <a:p/>
        </p:txBody>
      </p:sp>
      <p:sp>
        <p:nvSpPr>
          <p:cNvPr id="47" name="Google Shape;47;p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" type="body"/>
          </p:nvPr>
        </p:nvSpPr>
        <p:spPr>
          <a:xfrm>
            <a:off x="1941909" y="1600200"/>
            <a:ext cx="6686550" cy="2833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5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5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 txBox="1"/>
          <p:nvPr>
            <p:ph type="title"/>
          </p:nvPr>
        </p:nvSpPr>
        <p:spPr>
          <a:xfrm>
            <a:off x="1941910" y="1544063"/>
            <a:ext cx="6686549" cy="110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1941910" y="2647597"/>
            <a:ext cx="6686549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4" name="Google Shape;64;p6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/>
          <p:nvPr/>
        </p:nvSpPr>
        <p:spPr>
          <a:xfrm flipH="1" rot="10800000">
            <a:off x="-3141" y="238363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 txBox="1"/>
          <p:nvPr>
            <p:ph idx="12" type="sldNum"/>
          </p:nvPr>
        </p:nvSpPr>
        <p:spPr>
          <a:xfrm>
            <a:off x="398860" y="2433105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7"/>
          <p:cNvSpPr txBox="1"/>
          <p:nvPr>
            <p:ph idx="1" type="body"/>
          </p:nvPr>
        </p:nvSpPr>
        <p:spPr>
          <a:xfrm>
            <a:off x="1941909" y="1600200"/>
            <a:ext cx="3235398" cy="2833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2" type="body"/>
          </p:nvPr>
        </p:nvSpPr>
        <p:spPr>
          <a:xfrm>
            <a:off x="5393060" y="1594666"/>
            <a:ext cx="3235398" cy="2833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1" type="body"/>
          </p:nvPr>
        </p:nvSpPr>
        <p:spPr>
          <a:xfrm>
            <a:off x="2204530" y="1479527"/>
            <a:ext cx="2994549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800"/>
              <a:buNone/>
              <a:defRPr b="0" sz="1800"/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350"/>
              <a:buNone/>
              <a:defRPr b="1" sz="1350"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9pPr>
          </a:lstStyle>
          <a:p/>
        </p:txBody>
      </p:sp>
      <p:sp>
        <p:nvSpPr>
          <p:cNvPr id="79" name="Google Shape;79;p8"/>
          <p:cNvSpPr txBox="1"/>
          <p:nvPr>
            <p:ph idx="2" type="body"/>
          </p:nvPr>
        </p:nvSpPr>
        <p:spPr>
          <a:xfrm>
            <a:off x="1941909" y="1911725"/>
            <a:ext cx="3257170" cy="2515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8"/>
          <p:cNvSpPr txBox="1"/>
          <p:nvPr>
            <p:ph idx="3" type="body"/>
          </p:nvPr>
        </p:nvSpPr>
        <p:spPr>
          <a:xfrm>
            <a:off x="5629972" y="1477106"/>
            <a:ext cx="2999251" cy="4321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800"/>
              <a:buNone/>
              <a:defRPr b="0" sz="1800"/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1350"/>
              <a:buNone/>
              <a:defRPr b="1" sz="1350"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1200"/>
              <a:buNone/>
              <a:defRPr b="1" sz="1200"/>
            </a:lvl9pPr>
          </a:lstStyle>
          <a:p/>
        </p:txBody>
      </p:sp>
      <p:sp>
        <p:nvSpPr>
          <p:cNvPr id="81" name="Google Shape;81;p8"/>
          <p:cNvSpPr txBox="1"/>
          <p:nvPr>
            <p:ph idx="4" type="body"/>
          </p:nvPr>
        </p:nvSpPr>
        <p:spPr>
          <a:xfrm>
            <a:off x="5375218" y="1909304"/>
            <a:ext cx="3254006" cy="2515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8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9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9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9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9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"/>
          <p:cNvSpPr txBox="1"/>
          <p:nvPr>
            <p:ph type="title"/>
          </p:nvPr>
        </p:nvSpPr>
        <p:spPr>
          <a:xfrm>
            <a:off x="1941910" y="334566"/>
            <a:ext cx="2628899" cy="7322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500"/>
              <a:buFont typeface="Century Gothic"/>
              <a:buNone/>
              <a:defRPr b="0" sz="15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0"/>
          <p:cNvSpPr txBox="1"/>
          <p:nvPr>
            <p:ph idx="1" type="body"/>
          </p:nvPr>
        </p:nvSpPr>
        <p:spPr>
          <a:xfrm>
            <a:off x="4742259" y="334567"/>
            <a:ext cx="3886200" cy="40612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75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0"/>
          <p:cNvSpPr txBox="1"/>
          <p:nvPr>
            <p:ph idx="2" type="body"/>
          </p:nvPr>
        </p:nvSpPr>
        <p:spPr>
          <a:xfrm>
            <a:off x="1941910" y="1198960"/>
            <a:ext cx="2628899" cy="3196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50"/>
              </a:spcBef>
              <a:spcAft>
                <a:spcPts val="0"/>
              </a:spcAft>
              <a:buSzPts val="1050"/>
              <a:buNone/>
              <a:defRPr sz="1050"/>
            </a:lvl1pPr>
            <a:lvl2pPr indent="-228600" lvl="1" marL="914400" algn="l">
              <a:spcBef>
                <a:spcPts val="750"/>
              </a:spcBef>
              <a:spcAft>
                <a:spcPts val="0"/>
              </a:spcAft>
              <a:buSzPts val="900"/>
              <a:buNone/>
              <a:defRPr sz="900"/>
            </a:lvl2pPr>
            <a:lvl3pPr indent="-228600" lvl="2" marL="1371600" algn="l">
              <a:spcBef>
                <a:spcPts val="750"/>
              </a:spcBef>
              <a:spcAft>
                <a:spcPts val="0"/>
              </a:spcAft>
              <a:buSzPts val="750"/>
              <a:buNone/>
              <a:defRPr sz="750"/>
            </a:lvl3pPr>
            <a:lvl4pPr indent="-228600" lvl="3" marL="18288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4pPr>
            <a:lvl5pPr indent="-228600" lvl="4" marL="22860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5pPr>
            <a:lvl6pPr indent="-228600" lvl="5" marL="27432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6pPr>
            <a:lvl7pPr indent="-228600" lvl="6" marL="32004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7pPr>
            <a:lvl8pPr indent="-228600" lvl="7" marL="36576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8pPr>
            <a:lvl9pPr indent="-228600" lvl="8" marL="4114800" algn="l">
              <a:spcBef>
                <a:spcPts val="750"/>
              </a:spcBef>
              <a:spcAft>
                <a:spcPts val="0"/>
              </a:spcAft>
              <a:buSzPts val="675"/>
              <a:buNone/>
              <a:defRPr sz="675"/>
            </a:lvl9pPr>
          </a:lstStyle>
          <a:p/>
        </p:txBody>
      </p:sp>
      <p:sp>
        <p:nvSpPr>
          <p:cNvPr id="96" name="Google Shape;96;p10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0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0"/>
          <p:cNvSpPr/>
          <p:nvPr/>
        </p:nvSpPr>
        <p:spPr>
          <a:xfrm flipH="1" rot="10800000">
            <a:off x="-3141" y="535782"/>
            <a:ext cx="1191395" cy="380473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0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1" y="171450"/>
            <a:ext cx="2138637" cy="4978971"/>
            <a:chOff x="2487613" y="285750"/>
            <a:chExt cx="2428875" cy="5654676"/>
          </a:xfrm>
        </p:grpSpPr>
        <p:sp>
          <p:nvSpPr>
            <p:cNvPr id="7" name="Google Shape;7;p1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1"/>
          <p:cNvGrpSpPr/>
          <p:nvPr/>
        </p:nvGrpSpPr>
        <p:grpSpPr>
          <a:xfrm>
            <a:off x="20417" y="-589"/>
            <a:ext cx="1767506" cy="5140529"/>
            <a:chOff x="6627813" y="194833"/>
            <a:chExt cx="1952625" cy="5678918"/>
          </a:xfrm>
        </p:grpSpPr>
        <p:sp>
          <p:nvSpPr>
            <p:cNvPr id="20" name="Google Shape;20;p1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1"/>
          <p:cNvSpPr/>
          <p:nvPr/>
        </p:nvSpPr>
        <p:spPr>
          <a:xfrm>
            <a:off x="0" y="0"/>
            <a:ext cx="13716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1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700"/>
              <a:buFont typeface="Century Gothic"/>
              <a:buNone/>
              <a:defRPr b="0" i="0" sz="27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1"/>
          <p:cNvSpPr txBox="1"/>
          <p:nvPr>
            <p:ph idx="1" type="body"/>
          </p:nvPr>
        </p:nvSpPr>
        <p:spPr>
          <a:xfrm>
            <a:off x="1941909" y="1600200"/>
            <a:ext cx="6686550" cy="2914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Noto Sans Symbols"/>
              <a:buChar char="•"/>
              <a:defRPr b="0" i="0" sz="135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4800" lvl="1" marL="9144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•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5275" lvl="2" marL="13716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Noto Sans Symbols"/>
              <a:buChar char="•"/>
              <a:defRPr b="0" i="0" sz="105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5750" lvl="3" marL="18288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5750" lvl="4" marL="22860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5750" lvl="5" marL="27432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5750" lvl="6" marL="32004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5750" lvl="7" marL="36576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5750" lvl="8" marL="4114800" marR="0" rtl="0" algn="l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•"/>
              <a:defRPr b="0" i="0" sz="9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1"/>
          <p:cNvSpPr txBox="1"/>
          <p:nvPr>
            <p:ph idx="10" type="dt"/>
          </p:nvPr>
        </p:nvSpPr>
        <p:spPr>
          <a:xfrm>
            <a:off x="7771210" y="4597828"/>
            <a:ext cx="859712" cy="2777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5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1"/>
          <p:cNvSpPr txBox="1"/>
          <p:nvPr>
            <p:ph idx="11" type="ftr"/>
          </p:nvPr>
        </p:nvSpPr>
        <p:spPr>
          <a:xfrm>
            <a:off x="1941910" y="4601856"/>
            <a:ext cx="5714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5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1"/>
          <p:cNvSpPr txBox="1"/>
          <p:nvPr>
            <p:ph idx="12" type="sldNum"/>
          </p:nvPr>
        </p:nvSpPr>
        <p:spPr>
          <a:xfrm>
            <a:off x="398860" y="590837"/>
            <a:ext cx="58482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FE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learningapps.org/watch?v=p6j3vbwck1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av-library.net/shkolnaya-peremena-zvuk-mp3-skachat" TargetMode="External"/><Relationship Id="rId4" Type="http://schemas.openxmlformats.org/officeDocument/2006/relationships/hyperlink" Target="https://www.youtube.com/watch?v=gHlZuif5iWw" TargetMode="External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learningapps.org/watch?v=ppvmx1a5518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 txBox="1"/>
          <p:nvPr>
            <p:ph type="ctrTitle"/>
          </p:nvPr>
        </p:nvSpPr>
        <p:spPr>
          <a:xfrm>
            <a:off x="1941910" y="1885950"/>
            <a:ext cx="6686549" cy="16970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</a:pPr>
            <a:r>
              <a:rPr b="1" lang="ru"/>
              <a:t>Work days , School days</a:t>
            </a:r>
            <a:endParaRPr b="1"/>
          </a:p>
        </p:txBody>
      </p:sp>
      <p:sp>
        <p:nvSpPr>
          <p:cNvPr id="169" name="Google Shape;169;p19"/>
          <p:cNvSpPr txBox="1"/>
          <p:nvPr>
            <p:ph idx="1" type="subTitle"/>
          </p:nvPr>
        </p:nvSpPr>
        <p:spPr>
          <a:xfrm>
            <a:off x="1941910" y="3583035"/>
            <a:ext cx="6686549" cy="8447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20"/>
              </a:spcBef>
              <a:spcAft>
                <a:spcPts val="0"/>
              </a:spcAft>
              <a:buSzPts val="1300"/>
              <a:buNone/>
            </a:pPr>
            <a:r>
              <a:rPr lang="ru"/>
              <a:t>Starlight 5 lesson 3b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"/>
          <p:cNvSpPr txBox="1"/>
          <p:nvPr>
            <p:ph idx="1" type="body"/>
          </p:nvPr>
        </p:nvSpPr>
        <p:spPr>
          <a:xfrm>
            <a:off x="2054578" y="1266325"/>
            <a:ext cx="6777722" cy="10027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ru" sz="2800" u="sng">
                <a:solidFill>
                  <a:schemeClr val="hlink"/>
                </a:solidFill>
                <a:hlinkClick r:id="rId3"/>
              </a:rPr>
              <a:t>Let’s revise the vocabulary!</a:t>
            </a:r>
            <a:endParaRPr b="1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/>
          <p:nvPr>
            <p:ph idx="1" type="body"/>
          </p:nvPr>
        </p:nvSpPr>
        <p:spPr>
          <a:xfrm>
            <a:off x="1072444" y="496711"/>
            <a:ext cx="7759856" cy="42333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u" sz="2800" u="sng">
                <a:solidFill>
                  <a:schemeClr val="hlink"/>
                </a:solidFill>
                <a:hlinkClick r:id="rId3"/>
              </a:rPr>
              <a:t>Listen to the sounds</a:t>
            </a:r>
            <a:r>
              <a:rPr lang="ru" sz="2800"/>
              <a:t>. </a:t>
            </a:r>
            <a:br>
              <a:rPr lang="ru" sz="2800"/>
            </a:br>
            <a:r>
              <a:rPr lang="ru" sz="2800"/>
              <a:t>What is happening? Where are people? </a:t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u" sz="2800"/>
              <a:t>What are we going to talk about today?</a:t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u" sz="2800"/>
              <a:t>Can you ask each other about your school days?</a:t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u" sz="2800"/>
              <a:t>We are going to learn about school days in Britain and later talk about your usual days.</a:t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u" sz="2800" u="sng">
                <a:solidFill>
                  <a:schemeClr val="hlink"/>
                </a:solidFill>
                <a:hlinkClick r:id="rId4"/>
              </a:rPr>
              <a:t>Let’s watch the video</a:t>
            </a:r>
            <a:endParaRPr sz="28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80" name="Google Shape;180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22700" y="4290303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4920" y="584626"/>
            <a:ext cx="7395181" cy="4159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>
            <p:ph type="title"/>
          </p:nvPr>
        </p:nvSpPr>
        <p:spPr>
          <a:xfrm>
            <a:off x="1207912" y="203200"/>
            <a:ext cx="7420548" cy="778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40"/>
              <a:buFont typeface="Century Gothic"/>
              <a:buNone/>
            </a:pPr>
            <a:r>
              <a:rPr b="1" lang="ru" sz="3240"/>
              <a:t>Answer the questions about school day in Britain:</a:t>
            </a:r>
            <a:endParaRPr b="1" sz="2430"/>
          </a:p>
        </p:txBody>
      </p:sp>
      <p:sp>
        <p:nvSpPr>
          <p:cNvPr id="191" name="Google Shape;191;p23"/>
          <p:cNvSpPr txBox="1"/>
          <p:nvPr>
            <p:ph idx="1" type="body"/>
          </p:nvPr>
        </p:nvSpPr>
        <p:spPr>
          <a:xfrm>
            <a:off x="632179" y="1239149"/>
            <a:ext cx="7996281" cy="56331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3200"/>
              <a:buAutoNum type="arabicPeriod"/>
            </a:pPr>
            <a:r>
              <a:rPr lang="ru" sz="2400"/>
              <a:t>What time does Jamie go to school? - At….</a:t>
            </a:r>
            <a:endParaRPr sz="2400"/>
          </a:p>
          <a:p>
            <a:pPr indent="-431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ru" sz="2400"/>
              <a:t>Do children wear a school uniform?-</a:t>
            </a:r>
            <a:endParaRPr sz="2400"/>
          </a:p>
          <a:p>
            <a:pPr indent="-431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ru" sz="2400"/>
              <a:t>What time does lesson 1 start? - At...</a:t>
            </a:r>
            <a:endParaRPr sz="2400"/>
          </a:p>
          <a:p>
            <a:pPr indent="-431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ru" sz="2400"/>
              <a:t>What do children do at break time? - </a:t>
            </a:r>
            <a:endParaRPr sz="2400"/>
          </a:p>
          <a:p>
            <a:pPr indent="-431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ru" sz="2400"/>
              <a:t>What do children do after lunch?</a:t>
            </a:r>
            <a:endParaRPr sz="2400"/>
          </a:p>
          <a:p>
            <a:pPr indent="0" lvl="0" marL="25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1600"/>
          </a:p>
          <a:p>
            <a:pPr indent="0" lvl="0" marL="25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u" sz="1600" u="sng">
                <a:solidFill>
                  <a:schemeClr val="hlink"/>
                </a:solidFill>
                <a:hlinkClick r:id="rId3"/>
              </a:rPr>
              <a:t>            How do we make questions in Present Simple?</a:t>
            </a:r>
            <a:endParaRPr sz="1600"/>
          </a:p>
          <a:p>
            <a:pPr indent="0" lvl="0" marL="25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2400"/>
          </a:p>
        </p:txBody>
      </p:sp>
      <p:sp>
        <p:nvSpPr>
          <p:cNvPr id="192" name="Google Shape;192;p23"/>
          <p:cNvSpPr txBox="1"/>
          <p:nvPr/>
        </p:nvSpPr>
        <p:spPr>
          <a:xfrm>
            <a:off x="6762173" y="1467232"/>
            <a:ext cx="14541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" sz="24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At 8.30</a:t>
            </a:r>
            <a:endParaRPr b="1" i="0" sz="2400" u="none" cap="none" strike="noStrike">
              <a:solidFill>
                <a:schemeClr val="accen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6596988" y="2058429"/>
            <a:ext cx="19950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" sz="24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Yes, they do</a:t>
            </a:r>
            <a:endParaRPr b="1" i="0" sz="2400" u="none" cap="none" strike="noStrike">
              <a:solidFill>
                <a:schemeClr val="accen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5818823" y="2574617"/>
            <a:ext cx="16704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" sz="24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At 9.30</a:t>
            </a:r>
            <a:endParaRPr b="1" i="0" sz="2400" u="none" cap="none" strike="noStrike">
              <a:solidFill>
                <a:schemeClr val="accen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6480956" y="3130939"/>
            <a:ext cx="25584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ru" sz="2300" u="none" cap="none" strike="noStrike">
                <a:solidFill>
                  <a:schemeClr val="accent2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They play games</a:t>
            </a:r>
            <a:endParaRPr b="1" i="0" sz="1800" u="none" cap="none" strike="noStrike">
              <a:solidFill>
                <a:schemeClr val="accent2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3"/>
          <p:cNvSpPr txBox="1"/>
          <p:nvPr/>
        </p:nvSpPr>
        <p:spPr>
          <a:xfrm>
            <a:off x="6886050" y="3773500"/>
            <a:ext cx="69222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6143208" y="3695127"/>
            <a:ext cx="26907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" sz="24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They play games</a:t>
            </a:r>
            <a:endParaRPr b="1" i="0" sz="2400" u="none" cap="none" strike="noStrike">
              <a:solidFill>
                <a:schemeClr val="accen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>
            <p:ph type="title"/>
          </p:nvPr>
        </p:nvSpPr>
        <p:spPr>
          <a:xfrm>
            <a:off x="1944694" y="468082"/>
            <a:ext cx="6683765" cy="96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40"/>
              <a:buFont typeface="Century Gothic"/>
              <a:buNone/>
            </a:pPr>
            <a:r>
              <a:rPr b="1" lang="ru" sz="3240"/>
              <a:t>Present Simple questions:</a:t>
            </a:r>
            <a:br>
              <a:rPr b="1" lang="ru" sz="3240"/>
            </a:br>
            <a:endParaRPr sz="2430"/>
          </a:p>
        </p:txBody>
      </p:sp>
      <p:sp>
        <p:nvSpPr>
          <p:cNvPr id="203" name="Google Shape;203;p24"/>
          <p:cNvSpPr txBox="1"/>
          <p:nvPr>
            <p:ph idx="1" type="body"/>
          </p:nvPr>
        </p:nvSpPr>
        <p:spPr>
          <a:xfrm>
            <a:off x="1941908" y="1600200"/>
            <a:ext cx="7021469" cy="28332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135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SzPts val="1300"/>
              <a:buNone/>
            </a:pPr>
            <a:r>
              <a:rPr lang="ru"/>
              <a:t>  </a:t>
            </a:r>
            <a:endParaRPr/>
          </a:p>
        </p:txBody>
      </p:sp>
      <p:sp>
        <p:nvSpPr>
          <p:cNvPr id="204" name="Google Shape;204;p24"/>
          <p:cNvSpPr/>
          <p:nvPr/>
        </p:nvSpPr>
        <p:spPr>
          <a:xfrm>
            <a:off x="379260" y="1817839"/>
            <a:ext cx="2714400" cy="11280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 word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4"/>
          <p:cNvSpPr/>
          <p:nvPr/>
        </p:nvSpPr>
        <p:spPr>
          <a:xfrm>
            <a:off x="3272000" y="1954189"/>
            <a:ext cx="2057400" cy="855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do/does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4"/>
          <p:cNvSpPr txBox="1"/>
          <p:nvPr/>
        </p:nvSpPr>
        <p:spPr>
          <a:xfrm>
            <a:off x="5973900" y="3321575"/>
            <a:ext cx="1115400" cy="8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4"/>
          <p:cNvSpPr/>
          <p:nvPr/>
        </p:nvSpPr>
        <p:spPr>
          <a:xfrm>
            <a:off x="5515175" y="1954189"/>
            <a:ext cx="1115400" cy="855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6771066" y="1952900"/>
            <a:ext cx="1115400" cy="855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4"/>
          <p:cNvSpPr/>
          <p:nvPr/>
        </p:nvSpPr>
        <p:spPr>
          <a:xfrm>
            <a:off x="8072241" y="1952900"/>
            <a:ext cx="630783" cy="855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/>
          <p:nvPr>
            <p:ph type="title"/>
          </p:nvPr>
        </p:nvSpPr>
        <p:spPr>
          <a:xfrm>
            <a:off x="356100" y="193400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Century Gothic"/>
              <a:buNone/>
            </a:pPr>
            <a:r>
              <a:rPr b="1" lang="ru"/>
              <a:t>Let’s check!</a:t>
            </a:r>
            <a:endParaRPr b="1"/>
          </a:p>
        </p:txBody>
      </p:sp>
      <p:sp>
        <p:nvSpPr>
          <p:cNvPr id="215" name="Google Shape;215;p25"/>
          <p:cNvSpPr txBox="1"/>
          <p:nvPr/>
        </p:nvSpPr>
        <p:spPr>
          <a:xfrm>
            <a:off x="1817512" y="1077286"/>
            <a:ext cx="7736944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rabicPeriod"/>
            </a:pPr>
            <a:r>
              <a:rPr b="0" i="0" lang="ru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time do you get up?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5"/>
          <p:cNvSpPr txBox="1"/>
          <p:nvPr/>
        </p:nvSpPr>
        <p:spPr>
          <a:xfrm>
            <a:off x="1919112" y="1551286"/>
            <a:ext cx="6749144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you have breakfast at home?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5"/>
          <p:cNvSpPr txBox="1"/>
          <p:nvPr/>
        </p:nvSpPr>
        <p:spPr>
          <a:xfrm>
            <a:off x="1919112" y="1926873"/>
            <a:ext cx="77865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Do you get to school by bus?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 txBox="1"/>
          <p:nvPr/>
        </p:nvSpPr>
        <p:spPr>
          <a:xfrm>
            <a:off x="1919112" y="2312652"/>
            <a:ext cx="77865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Do you eat at school?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5"/>
          <p:cNvSpPr txBox="1"/>
          <p:nvPr/>
        </p:nvSpPr>
        <p:spPr>
          <a:xfrm>
            <a:off x="1950309" y="2697252"/>
            <a:ext cx="7937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How many lessons at school do you have?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5"/>
          <p:cNvSpPr txBox="1"/>
          <p:nvPr/>
        </p:nvSpPr>
        <p:spPr>
          <a:xfrm>
            <a:off x="1950309" y="3067332"/>
            <a:ext cx="70308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do after school?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5"/>
          <p:cNvSpPr txBox="1"/>
          <p:nvPr/>
        </p:nvSpPr>
        <p:spPr>
          <a:xfrm>
            <a:off x="1950309" y="3484908"/>
            <a:ext cx="70308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7. </a:t>
            </a: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you hang out with friends after school?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5"/>
          <p:cNvSpPr txBox="1"/>
          <p:nvPr/>
        </p:nvSpPr>
        <p:spPr>
          <a:xfrm>
            <a:off x="1950309" y="3912235"/>
            <a:ext cx="68541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8.</a:t>
            </a:r>
            <a:r>
              <a:rPr b="0" i="0" lang="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0" i="0" lang="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time do you go to bed?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Легкий дым">
  <a:themeElements>
    <a:clrScheme name="Легкий дым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