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9" r:id="rId4"/>
    <p:sldId id="269" r:id="rId5"/>
    <p:sldId id="260" r:id="rId6"/>
    <p:sldId id="264" r:id="rId7"/>
    <p:sldId id="273" r:id="rId8"/>
    <p:sldId id="275" r:id="rId9"/>
    <p:sldId id="261" r:id="rId10"/>
    <p:sldId id="262" r:id="rId11"/>
    <p:sldId id="263" r:id="rId12"/>
    <p:sldId id="268" r:id="rId13"/>
    <p:sldId id="265" r:id="rId14"/>
    <p:sldId id="266" r:id="rId15"/>
    <p:sldId id="267" r:id="rId16"/>
    <p:sldId id="272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0F28B-45E3-4585-87E3-73838692A7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68049"/>
            <a:ext cx="7626795" cy="2841914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755B0-E17A-4B52-A99D-C35BB18BB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602038"/>
            <a:ext cx="7626795" cy="25017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90C28-805B-4DA6-A10E-651C0FD01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EBBA9-C52F-4628-AE0D-DCD1772F9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BAC57-F8E1-4B54-A111-CB53B3203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676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A5B40-C529-41A6-8D06-07AF9430A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5A354-E2A8-4A91-9D7A-36D9E0915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D3944-2E3D-42BC-B83D-7630699D4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C57FA-204E-4A7A-BAE2-DF17BB0F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DA36D-49FF-495A-8E25-4CCC98E39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92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44ECD05-4E94-4A60-8FDA-700BF100B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lor Fill">
            <a:extLst>
              <a:ext uri="{FF2B5EF4-FFF2-40B4-BE49-F238E27FC236}">
                <a16:creationId xmlns:a16="http://schemas.microsoft.com/office/drawing/2014/main" id="{8BCB0EB2-4067-418C-9465-9D4C71240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E37999-41E7-446D-8C53-B904C3CE8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38A90E8-87F8-4150-B5EB-E19C8A01AFB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Graphic 9">
              <a:extLst>
                <a:ext uri="{FF2B5EF4-FFF2-40B4-BE49-F238E27FC236}">
                  <a16:creationId xmlns:a16="http://schemas.microsoft.com/office/drawing/2014/main" id="{724DCA1C-A8E8-4F90-8FAE-85B1426C108A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58D6291-6756-44E3-9FCE-0B2ECA5EE664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37CA96E-9DD9-4172-B63B-50DF43B576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3" name="Graphic 9">
              <a:extLst>
                <a:ext uri="{FF2B5EF4-FFF2-40B4-BE49-F238E27FC236}">
                  <a16:creationId xmlns:a16="http://schemas.microsoft.com/office/drawing/2014/main" id="{B335AFFE-BF3D-491C-8255-692B9DAC6775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4" name="Graphic 9">
              <a:extLst>
                <a:ext uri="{FF2B5EF4-FFF2-40B4-BE49-F238E27FC236}">
                  <a16:creationId xmlns:a16="http://schemas.microsoft.com/office/drawing/2014/main" id="{AA052AAF-7A7C-4EDB-AE2C-FCA3A756C4E5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0" name="Texture">
            <a:extLst>
              <a:ext uri="{FF2B5EF4-FFF2-40B4-BE49-F238E27FC236}">
                <a16:creationId xmlns:a16="http://schemas.microsoft.com/office/drawing/2014/main" id="{31F99E9D-6528-47AC-B178-7032D0E17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4DD302-622D-4E42-BD6F-FAAA98B37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6311" y="668049"/>
            <a:ext cx="2628900" cy="55089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70D9F5-C907-405F-BE11-571C61745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668049"/>
            <a:ext cx="6689098" cy="55089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FD860-3FBD-4FE7-A9FD-1D4A4D10A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A367B-81B3-4BD3-9C95-18EC0710A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D8E54-346D-4D66-BF99-96DA43F80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A2C84-1247-4534-81D1-136C3E1EB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8D490-CEA6-4844-A537-F749658D3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AEFC9-887F-4E73-9938-6032D5286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CF0CF-134A-404E-A177-9FAAA039F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1B0DC-2D2C-408B-A577-904A2385C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71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55431-EF88-4771-9699-27EF70A55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50"/>
            <a:ext cx="7673389" cy="3816588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F57C3-A928-4093-B3FC-ECC2194AE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767338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FD625-A893-46D3-A518-9E969CB4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AD37A-B380-4B65-9FB9-3FB914120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773B6-CD13-4451-9BF3-C4102BA5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821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1FBD0A-9F7B-4EBB-9982-B55F5F980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88CFF0B8-0BA9-4DD9-B7B2-0655DC841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7B910E-9B87-4291-987B-6883212CB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5596CF7-55B3-409D-A36C-F5BE9D625628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2245D23-45D8-474C-8A38-633E99962676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8A8D14-28CA-4095-B2FA-E48B3150A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1D1F176A-19F1-4537-800D-210F29EC1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04C26-6125-4D95-9FC0-50DEB9419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1534" cy="1591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5401A-13E5-4CED-864F-06D6EECCBC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341329"/>
            <a:ext cx="5562600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513523-8F78-4766-91D7-03E329B68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41329"/>
            <a:ext cx="4736534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B757F-BAD2-4343-BD57-FC02D0BE1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0EF3C-A61E-4F43-9C8F-BC9A6455C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9D947-1DC8-4CE9-A031-6EEB776BD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92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5BFA9BB-A51E-4D09-8602-5AD901046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lor Fill">
            <a:extLst>
              <a:ext uri="{FF2B5EF4-FFF2-40B4-BE49-F238E27FC236}">
                <a16:creationId xmlns:a16="http://schemas.microsoft.com/office/drawing/2014/main" id="{A60257A1-779B-4048-BC0D-1EA579B5B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F4B5D0-AA24-4702-9C01-FC1A03E7B6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9CBF9BD-1EB2-4122-98FE-F2B5DF8771C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C41FF89-01DF-4236-AA4D-243CB8A464B3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D03BB88-350D-4DE0-BB34-870F64356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5" name="Texture">
            <a:extLst>
              <a:ext uri="{FF2B5EF4-FFF2-40B4-BE49-F238E27FC236}">
                <a16:creationId xmlns:a16="http://schemas.microsoft.com/office/drawing/2014/main" id="{4A8025C0-8995-4863-A847-7ED1F8CCE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162335-6445-435C-A1C6-9F090B965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0629" cy="13255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74B3D-418F-464D-91E7-993D0B480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086" y="2182814"/>
            <a:ext cx="5021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904709-9362-4AB5-9AA2-32F51BF06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086" y="3115949"/>
            <a:ext cx="502151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083836-1CF5-406F-B0CB-643F37066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90597" y="2182814"/>
            <a:ext cx="501723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4A8670-0F33-4222-AAC9-96A21C47C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90597" y="3115949"/>
            <a:ext cx="501723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1E6970-4A96-4519-9C0E-11E245D5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FEE249-70F5-4359-B699-23D68A50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2AE510-A38C-45EE-B061-CB02E4E3D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770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A9D1A-F943-4838-BA2F-6DF4F2EC9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638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FEE401-3424-4696-A6FC-BBEE79379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E9D767-A30A-4508-B510-99AB91737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0979DC-F3D5-43AB-8A0F-9C8A14E0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079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DCDA0B-9BEE-4B57-8F97-96D5645D0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282AF2-09A1-4A1C-AEB6-577962B7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D99D9-82B1-496C-ABBC-4FF0C375D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3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7D9AFA4-EB8E-4091-A5E2-1B9D163A07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F25018FE-FB44-4E2E-A181-B3476F3E8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C7CD4B-70DE-49E2-A336-B6F43F58F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4B8BFC9-6F67-47CB-BAE4-45260FBAF397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40F836E5-3C5B-4DE7-B09A-AE00DEE730A9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8E1B8E4-080E-4F43-B33F-59DD21B6B658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7639D4-740A-4B71-8393-99CA375EB4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AE7E56E5-1F6A-442B-B5E0-ED19F815D2E2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3774E986-8FE2-4670-A4C0-96E213269BD7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3A5846DF-A106-4887-BE2C-DCD89DAA65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67E81C-AA51-44A0-B21C-757B2F3B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1957828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0438A-298D-4466-B55D-F466C345C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68049"/>
            <a:ext cx="4875212" cy="523125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143104-0579-4974-88D2-61DF1A30D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749024"/>
            <a:ext cx="4314825" cy="311996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32755-0632-47CB-AA69-7EFB212FA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D0B4F-5B59-4064-A88B-E9938A40F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512E7F-93B8-4E93-BCB3-ADE74FC15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04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F3C1870-4E69-4DE7-BF2F-DE8A7881C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7439AB1C-A8A1-4745-9625-B18FE9160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ADDC4D-D9AA-48F8-BD10-2D20F1460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1136312-3085-4615-A743-4EE531585B11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29539FE4-376B-4187-A80A-C98EBA23DA30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1DC5D7-2276-4A57-8783-A0EFB00416E9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7D5B578-4971-4ADC-97D8-B9CEF52AA7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2D968E77-E43D-4870-93BC-CBF1947336B3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1221D41A-E71E-4587-A876-F8778E7C03E1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50457195-385D-490A-91AB-30B969C61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06FF6D-24FA-4E04-90ED-7DBE228B2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2235711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32D78B-0E21-420F-9DFF-6131CB0F7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68049"/>
            <a:ext cx="4958436" cy="52312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C2A57-1064-4391-B96B-4D04305E0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941222"/>
            <a:ext cx="4314825" cy="292776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D04EB0-850A-4256-8D12-E01A201A4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CF4AF-C757-4552-AB8A-3B89C374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62A368-F12B-4B5E-82F0-A6AEE6AF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58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</a:extLst>
            </p:cNvPr>
            <p:cNvSpPr/>
            <p:nvPr/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</a:extLst>
            </p:cNvPr>
            <p:cNvSpPr/>
            <p:nvPr/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</a:extLst>
            </p:cNvPr>
            <p:cNvSpPr/>
            <p:nvPr/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</a:extLst>
            </p:cNvPr>
            <p:cNvSpPr/>
            <p:nvPr/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</a:extLst>
            </p:cNvPr>
            <p:cNvSpPr/>
            <p:nvPr/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12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13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3083B5-1505-44FE-894D-AA1AB6D60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F3930-F8C8-43B1-BC1A-6264F4ACB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96713"/>
            <a:ext cx="7685037" cy="4080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4F2F7-3ECA-43D7-BFF3-FBB407AEAB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8048B-57AF-4F53-BC84-8E0A1033FBEC}" type="datetimeFigureOut">
              <a:rPr lang="en-US" smtClean="0"/>
              <a:pPr/>
              <a:t>11/14/2022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A193F-0B61-43DD-8E45-EFEAC43E3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200" y="15544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25961-D3A8-4945-AEE4-EE1952DBD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512" y="6355080"/>
            <a:ext cx="795528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A8A1B-4E1E-43EF-8A39-7D4A3879B9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1106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19" r:id="rId6"/>
    <p:sldLayoutId id="2147483724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21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23" name="Background Fill">
            <a:extLst>
              <a:ext uri="{FF2B5EF4-FFF2-40B4-BE49-F238E27FC236}">
                <a16:creationId xmlns:a16="http://schemas.microsoft.com/office/drawing/2014/main" id="{3E5E751B-5852-4839-83B3-6F79F8E83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olor Fill">
            <a:extLst>
              <a:ext uri="{FF2B5EF4-FFF2-40B4-BE49-F238E27FC236}">
                <a16:creationId xmlns:a16="http://schemas.microsoft.com/office/drawing/2014/main" id="{428B6687-5D8A-41C9-A626-A8C2CBFD8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F73574D-F06D-455C-8175-AF8EB2E328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34870" y="0"/>
            <a:ext cx="4257130" cy="6858000"/>
            <a:chOff x="7934870" y="0"/>
            <a:chExt cx="4257130" cy="6858000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6F862D1-D372-44FB-AEB1-8F6EA5683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548949" y="5077229"/>
              <a:ext cx="2643051" cy="1780771"/>
            </a:xfrm>
            <a:custGeom>
              <a:avLst/>
              <a:gdLst>
                <a:gd name="connsiteX0" fmla="*/ 688454 w 2606118"/>
                <a:gd name="connsiteY0" fmla="*/ 45 h 1780771"/>
                <a:gd name="connsiteX1" fmla="*/ 2185726 w 2606118"/>
                <a:gd name="connsiteY1" fmla="*/ 493214 h 1780771"/>
                <a:gd name="connsiteX2" fmla="*/ 2604211 w 2606118"/>
                <a:gd name="connsiteY2" fmla="*/ 1304250 h 1780771"/>
                <a:gd name="connsiteX3" fmla="*/ 2606118 w 2606118"/>
                <a:gd name="connsiteY3" fmla="*/ 1313978 h 1780771"/>
                <a:gd name="connsiteX4" fmla="*/ 2606118 w 2606118"/>
                <a:gd name="connsiteY4" fmla="*/ 1780771 h 1780771"/>
                <a:gd name="connsiteX5" fmla="*/ 215846 w 2606118"/>
                <a:gd name="connsiteY5" fmla="*/ 1780771 h 1780771"/>
                <a:gd name="connsiteX6" fmla="*/ 187787 w 2606118"/>
                <a:gd name="connsiteY6" fmla="*/ 1724104 h 1780771"/>
                <a:gd name="connsiteX7" fmla="*/ 49732 w 2606118"/>
                <a:gd name="connsiteY7" fmla="*/ 49732 h 1780771"/>
                <a:gd name="connsiteX8" fmla="*/ 688454 w 2606118"/>
                <a:gd name="connsiteY8" fmla="*/ 45 h 178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118" h="1780771">
                  <a:moveTo>
                    <a:pt x="688454" y="45"/>
                  </a:moveTo>
                  <a:cubicBezTo>
                    <a:pt x="1159303" y="2313"/>
                    <a:pt x="1785062" y="92550"/>
                    <a:pt x="2185726" y="493214"/>
                  </a:cubicBezTo>
                  <a:cubicBezTo>
                    <a:pt x="2408317" y="715805"/>
                    <a:pt x="2535097" y="1007870"/>
                    <a:pt x="2604211" y="1304250"/>
                  </a:cubicBezTo>
                  <a:lnTo>
                    <a:pt x="2606118" y="1313978"/>
                  </a:lnTo>
                  <a:lnTo>
                    <a:pt x="2606118" y="1780771"/>
                  </a:lnTo>
                  <a:lnTo>
                    <a:pt x="215846" y="1780771"/>
                  </a:lnTo>
                  <a:lnTo>
                    <a:pt x="187787" y="1724104"/>
                  </a:lnTo>
                  <a:cubicBezTo>
                    <a:pt x="-127724" y="989597"/>
                    <a:pt x="49732" y="49732"/>
                    <a:pt x="49732" y="49732"/>
                  </a:cubicBezTo>
                  <a:cubicBezTo>
                    <a:pt x="49732" y="49732"/>
                    <a:pt x="322237" y="-1720"/>
                    <a:pt x="688454" y="4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4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0288BFC-8446-4D20-BA63-79FA81DA94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60221" y="469962"/>
              <a:ext cx="528731" cy="1057462"/>
            </a:xfrm>
            <a:custGeom>
              <a:avLst/>
              <a:gdLst>
                <a:gd name="connsiteX0" fmla="*/ 528731 w 528731"/>
                <a:gd name="connsiteY0" fmla="*/ 0 h 1057462"/>
                <a:gd name="connsiteX1" fmla="*/ 528731 w 528731"/>
                <a:gd name="connsiteY1" fmla="*/ 1057462 h 1057462"/>
                <a:gd name="connsiteX2" fmla="*/ 0 w 528731"/>
                <a:gd name="connsiteY2" fmla="*/ 528731 h 1057462"/>
                <a:gd name="connsiteX3" fmla="*/ 528731 w 528731"/>
                <a:gd name="connsiteY3" fmla="*/ 0 h 10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731" h="1057462">
                  <a:moveTo>
                    <a:pt x="528731" y="0"/>
                  </a:moveTo>
                  <a:lnTo>
                    <a:pt x="528731" y="1057462"/>
                  </a:lnTo>
                  <a:cubicBezTo>
                    <a:pt x="236721" y="1057462"/>
                    <a:pt x="0" y="820741"/>
                    <a:pt x="0" y="528731"/>
                  </a:cubicBezTo>
                  <a:cubicBezTo>
                    <a:pt x="0" y="236721"/>
                    <a:pt x="236721" y="0"/>
                    <a:pt x="528731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939C530-AFE7-4C51-B999-86DC5F3F7F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65646" y="1470520"/>
              <a:ext cx="328008" cy="328008"/>
            </a:xfrm>
            <a:prstGeom prst="ellipse">
              <a:avLst/>
            </a:pr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9DA47-842F-4D6E-AED6-94B36610C4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34870" y="1"/>
              <a:ext cx="3034340" cy="2483913"/>
            </a:xfrm>
            <a:custGeom>
              <a:avLst/>
              <a:gdLst>
                <a:gd name="connsiteX0" fmla="*/ 39219 w 3034340"/>
                <a:gd name="connsiteY0" fmla="*/ 0 h 2483913"/>
                <a:gd name="connsiteX1" fmla="*/ 2995122 w 3034340"/>
                <a:gd name="connsiteY1" fmla="*/ 0 h 2483913"/>
                <a:gd name="connsiteX2" fmla="*/ 3006509 w 3034340"/>
                <a:gd name="connsiteY2" fmla="*/ 46641 h 2483913"/>
                <a:gd name="connsiteX3" fmla="*/ 2589045 w 3034340"/>
                <a:gd name="connsiteY3" fmla="*/ 1412038 h 2483913"/>
                <a:gd name="connsiteX4" fmla="*/ 1517170 w 3034340"/>
                <a:gd name="connsiteY4" fmla="*/ 2483913 h 2483913"/>
                <a:gd name="connsiteX5" fmla="*/ 445296 w 3034340"/>
                <a:gd name="connsiteY5" fmla="*/ 1412038 h 2483913"/>
                <a:gd name="connsiteX6" fmla="*/ 27832 w 3034340"/>
                <a:gd name="connsiteY6" fmla="*/ 46641 h 24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4340" h="2483913">
                  <a:moveTo>
                    <a:pt x="39219" y="0"/>
                  </a:moveTo>
                  <a:lnTo>
                    <a:pt x="2995122" y="0"/>
                  </a:lnTo>
                  <a:lnTo>
                    <a:pt x="3006509" y="46641"/>
                  </a:lnTo>
                  <a:cubicBezTo>
                    <a:pt x="3099279" y="525788"/>
                    <a:pt x="2960124" y="1040959"/>
                    <a:pt x="2589045" y="1412038"/>
                  </a:cubicBezTo>
                  <a:lnTo>
                    <a:pt x="1517170" y="2483913"/>
                  </a:lnTo>
                  <a:lnTo>
                    <a:pt x="445296" y="1412038"/>
                  </a:lnTo>
                  <a:cubicBezTo>
                    <a:pt x="74217" y="1040959"/>
                    <a:pt x="-64938" y="525788"/>
                    <a:pt x="27832" y="46641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D7B5037-A44A-4D5D-B12D-68631CF486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97828" y="0"/>
              <a:ext cx="2708425" cy="2263840"/>
            </a:xfrm>
            <a:custGeom>
              <a:avLst/>
              <a:gdLst>
                <a:gd name="connsiteX0" fmla="*/ 46413 w 2708425"/>
                <a:gd name="connsiteY0" fmla="*/ 0 h 2263840"/>
                <a:gd name="connsiteX1" fmla="*/ 2662013 w 2708425"/>
                <a:gd name="connsiteY1" fmla="*/ 0 h 2263840"/>
                <a:gd name="connsiteX2" fmla="*/ 2683584 w 2708425"/>
                <a:gd name="connsiteY2" fmla="*/ 88351 h 2263840"/>
                <a:gd name="connsiteX3" fmla="*/ 2310959 w 2708425"/>
                <a:gd name="connsiteY3" fmla="*/ 1307094 h 2263840"/>
                <a:gd name="connsiteX4" fmla="*/ 1354213 w 2708425"/>
                <a:gd name="connsiteY4" fmla="*/ 2263840 h 2263840"/>
                <a:gd name="connsiteX5" fmla="*/ 397467 w 2708425"/>
                <a:gd name="connsiteY5" fmla="*/ 1307094 h 2263840"/>
                <a:gd name="connsiteX6" fmla="*/ 24842 w 2708425"/>
                <a:gd name="connsiteY6" fmla="*/ 88351 h 226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8425" h="2263840">
                  <a:moveTo>
                    <a:pt x="46413" y="0"/>
                  </a:moveTo>
                  <a:lnTo>
                    <a:pt x="2662013" y="0"/>
                  </a:lnTo>
                  <a:lnTo>
                    <a:pt x="2683584" y="88351"/>
                  </a:lnTo>
                  <a:cubicBezTo>
                    <a:pt x="2766390" y="516035"/>
                    <a:pt x="2642182" y="975871"/>
                    <a:pt x="2310959" y="1307094"/>
                  </a:cubicBezTo>
                  <a:lnTo>
                    <a:pt x="1354213" y="2263840"/>
                  </a:lnTo>
                  <a:lnTo>
                    <a:pt x="397467" y="1307094"/>
                  </a:lnTo>
                  <a:cubicBezTo>
                    <a:pt x="66245" y="975871"/>
                    <a:pt x="-57964" y="516035"/>
                    <a:pt x="24842" y="88351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4" name="Texture">
            <a:extLst>
              <a:ext uri="{FF2B5EF4-FFF2-40B4-BE49-F238E27FC236}">
                <a16:creationId xmlns:a16="http://schemas.microsoft.com/office/drawing/2014/main" id="{D9F678FF-4541-4601-B506-CC0A4AC96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F81229-99F4-4F20-BB63-33328BDCA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76656"/>
            <a:ext cx="5540202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dirty="0"/>
              <a:t>РАДУГА</a:t>
            </a:r>
          </a:p>
        </p:txBody>
      </p:sp>
      <p:pic>
        <p:nvPicPr>
          <p:cNvPr id="4" name="Рисунок 3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34FD6424-E637-4849-B1C9-087C3EC8BB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0177" y="1934966"/>
            <a:ext cx="5831823" cy="3046917"/>
          </a:xfrm>
          <a:custGeom>
            <a:avLst/>
            <a:gdLst/>
            <a:ahLst/>
            <a:cxnLst/>
            <a:rect l="l" t="t" r="r" b="b"/>
            <a:pathLst>
              <a:path w="5831823" h="3046917">
                <a:moveTo>
                  <a:pt x="4630021" y="7292"/>
                </a:moveTo>
                <a:lnTo>
                  <a:pt x="5831823" y="7292"/>
                </a:lnTo>
                <a:lnTo>
                  <a:pt x="5831823" y="2450538"/>
                </a:lnTo>
                <a:lnTo>
                  <a:pt x="5800042" y="2493038"/>
                </a:lnTo>
                <a:cubicBezTo>
                  <a:pt x="5520878" y="2831307"/>
                  <a:pt x="5098400" y="3046917"/>
                  <a:pt x="4625556" y="3046917"/>
                </a:cubicBezTo>
                <a:lnTo>
                  <a:pt x="3107978" y="3046917"/>
                </a:lnTo>
                <a:lnTo>
                  <a:pt x="3107978" y="1529337"/>
                </a:lnTo>
                <a:cubicBezTo>
                  <a:pt x="3107978" y="688726"/>
                  <a:pt x="3789410" y="7292"/>
                  <a:pt x="4630021" y="7292"/>
                </a:cubicBezTo>
                <a:close/>
                <a:moveTo>
                  <a:pt x="0" y="0"/>
                </a:moveTo>
                <a:lnTo>
                  <a:pt x="1517580" y="0"/>
                </a:lnTo>
                <a:cubicBezTo>
                  <a:pt x="2358191" y="0"/>
                  <a:pt x="3039624" y="681433"/>
                  <a:pt x="3039624" y="1522044"/>
                </a:cubicBezTo>
                <a:lnTo>
                  <a:pt x="3039624" y="3039623"/>
                </a:lnTo>
                <a:lnTo>
                  <a:pt x="1522045" y="3039623"/>
                </a:lnTo>
                <a:cubicBezTo>
                  <a:pt x="681434" y="3039623"/>
                  <a:pt x="0" y="2358190"/>
                  <a:pt x="0" y="1517579"/>
                </a:cubicBez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A5C5B3-85C1-406B-89FD-B83C8C1C094C}"/>
              </a:ext>
            </a:extLst>
          </p:cNvPr>
          <p:cNvSpPr txBox="1"/>
          <p:nvPr/>
        </p:nvSpPr>
        <p:spPr>
          <a:xfrm>
            <a:off x="4829909" y="5674862"/>
            <a:ext cx="7094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Автор: </a:t>
            </a:r>
            <a:r>
              <a:rPr lang="ru-RU" dirty="0" err="1"/>
              <a:t>Балышева</a:t>
            </a:r>
            <a:r>
              <a:rPr lang="ru-RU" dirty="0"/>
              <a:t> А.Г., учитель-логопед </a:t>
            </a:r>
          </a:p>
          <a:p>
            <a:r>
              <a:rPr lang="ru-RU" dirty="0"/>
              <a:t>ГБДОУ детский сад №11  Выборгского 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1581000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9F9644C-3023-4386-BB1D-F1866BDA21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6912" y="251920"/>
            <a:ext cx="6666704" cy="61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843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0C0B86-32CD-4455-A5C2-B37736E4C29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828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904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3207EE-0108-46F8-959B-04D304130A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85FF878-C27B-483A-9438-B5D74A95D9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91486-8211-4C4E-89F8-9200C5FD8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790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013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DF38EA-F41D-49AF-9EA7-2A90DF21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93859FE-D314-41D9-986F-54E6517596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839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9" name="Rectangle 58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6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70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72" name="Background Fill">
            <a:extLst>
              <a:ext uri="{FF2B5EF4-FFF2-40B4-BE49-F238E27FC236}">
                <a16:creationId xmlns:a16="http://schemas.microsoft.com/office/drawing/2014/main" id="{B6D694DB-A3FC-4F14-A225-17BEBA44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Рисунок 3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34FD6424-E637-4849-B1C9-087C3EC8BB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9" y="10"/>
            <a:ext cx="12188941" cy="6857990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2F45987A-3A2E-45FE-947D-464BBA890C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944762" y="-389238"/>
            <a:ext cx="6858000" cy="7636476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F81229-99F4-4F20-BB63-33328BDCA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4227" y="1122363"/>
            <a:ext cx="5549369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5400" b="1" dirty="0">
              <a:solidFill>
                <a:srgbClr val="FFFFFF"/>
              </a:solidFill>
            </a:endParaRPr>
          </a:p>
        </p:txBody>
      </p:sp>
      <p:pic>
        <p:nvPicPr>
          <p:cNvPr id="5" name="Рисунок 4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7F2AEFC6-4A07-4BED-B435-9C7A7CFE69E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9D4E3F0-13E1-465D-A3E8-F0278D8B9384}"/>
              </a:ext>
            </a:extLst>
          </p:cNvPr>
          <p:cNvSpPr txBox="1"/>
          <p:nvPr/>
        </p:nvSpPr>
        <p:spPr>
          <a:xfrm>
            <a:off x="4551166" y="1222997"/>
            <a:ext cx="615070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Их немного, только семь,</a:t>
            </a:r>
          </a:p>
          <a:p>
            <a:pPr algn="r"/>
            <a:endParaRPr lang="ru-RU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Но они известны всем.</a:t>
            </a:r>
          </a:p>
          <a:p>
            <a:pPr algn="r"/>
            <a:endParaRPr lang="ru-RU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Семь цветов нас радуют!</a:t>
            </a:r>
          </a:p>
          <a:p>
            <a:pPr algn="r"/>
            <a:endParaRPr lang="ru-RU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Всем известна РАДУГА!</a:t>
            </a:r>
          </a:p>
        </p:txBody>
      </p:sp>
    </p:spTree>
    <p:extLst>
      <p:ext uri="{BB962C8B-B14F-4D97-AF65-F5344CB8AC3E}">
        <p14:creationId xmlns:p14="http://schemas.microsoft.com/office/powerpoint/2010/main" val="188397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274452-A1BE-4EF7-A697-A04BCA7E3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63914AE-4021-4F43-8CC2-D54E79D380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039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21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23" name="Background Fill">
            <a:extLst>
              <a:ext uri="{FF2B5EF4-FFF2-40B4-BE49-F238E27FC236}">
                <a16:creationId xmlns:a16="http://schemas.microsoft.com/office/drawing/2014/main" id="{3E5E751B-5852-4839-83B3-6F79F8E83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olor Fill">
            <a:extLst>
              <a:ext uri="{FF2B5EF4-FFF2-40B4-BE49-F238E27FC236}">
                <a16:creationId xmlns:a16="http://schemas.microsoft.com/office/drawing/2014/main" id="{428B6687-5D8A-41C9-A626-A8C2CBFD8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F73574D-F06D-455C-8175-AF8EB2E328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34870" y="0"/>
            <a:ext cx="4257130" cy="6858000"/>
            <a:chOff x="7934870" y="0"/>
            <a:chExt cx="4257130" cy="6858000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6F862D1-D372-44FB-AEB1-8F6EA5683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548949" y="5077229"/>
              <a:ext cx="2643051" cy="1780771"/>
            </a:xfrm>
            <a:custGeom>
              <a:avLst/>
              <a:gdLst>
                <a:gd name="connsiteX0" fmla="*/ 688454 w 2606118"/>
                <a:gd name="connsiteY0" fmla="*/ 45 h 1780771"/>
                <a:gd name="connsiteX1" fmla="*/ 2185726 w 2606118"/>
                <a:gd name="connsiteY1" fmla="*/ 493214 h 1780771"/>
                <a:gd name="connsiteX2" fmla="*/ 2604211 w 2606118"/>
                <a:gd name="connsiteY2" fmla="*/ 1304250 h 1780771"/>
                <a:gd name="connsiteX3" fmla="*/ 2606118 w 2606118"/>
                <a:gd name="connsiteY3" fmla="*/ 1313978 h 1780771"/>
                <a:gd name="connsiteX4" fmla="*/ 2606118 w 2606118"/>
                <a:gd name="connsiteY4" fmla="*/ 1780771 h 1780771"/>
                <a:gd name="connsiteX5" fmla="*/ 215846 w 2606118"/>
                <a:gd name="connsiteY5" fmla="*/ 1780771 h 1780771"/>
                <a:gd name="connsiteX6" fmla="*/ 187787 w 2606118"/>
                <a:gd name="connsiteY6" fmla="*/ 1724104 h 1780771"/>
                <a:gd name="connsiteX7" fmla="*/ 49732 w 2606118"/>
                <a:gd name="connsiteY7" fmla="*/ 49732 h 1780771"/>
                <a:gd name="connsiteX8" fmla="*/ 688454 w 2606118"/>
                <a:gd name="connsiteY8" fmla="*/ 45 h 178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118" h="1780771">
                  <a:moveTo>
                    <a:pt x="688454" y="45"/>
                  </a:moveTo>
                  <a:cubicBezTo>
                    <a:pt x="1159303" y="2313"/>
                    <a:pt x="1785062" y="92550"/>
                    <a:pt x="2185726" y="493214"/>
                  </a:cubicBezTo>
                  <a:cubicBezTo>
                    <a:pt x="2408317" y="715805"/>
                    <a:pt x="2535097" y="1007870"/>
                    <a:pt x="2604211" y="1304250"/>
                  </a:cubicBezTo>
                  <a:lnTo>
                    <a:pt x="2606118" y="1313978"/>
                  </a:lnTo>
                  <a:lnTo>
                    <a:pt x="2606118" y="1780771"/>
                  </a:lnTo>
                  <a:lnTo>
                    <a:pt x="215846" y="1780771"/>
                  </a:lnTo>
                  <a:lnTo>
                    <a:pt x="187787" y="1724104"/>
                  </a:lnTo>
                  <a:cubicBezTo>
                    <a:pt x="-127724" y="989597"/>
                    <a:pt x="49732" y="49732"/>
                    <a:pt x="49732" y="49732"/>
                  </a:cubicBezTo>
                  <a:cubicBezTo>
                    <a:pt x="49732" y="49732"/>
                    <a:pt x="322237" y="-1720"/>
                    <a:pt x="688454" y="4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4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0288BFC-8446-4D20-BA63-79FA81DA94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60221" y="469962"/>
              <a:ext cx="528731" cy="1057462"/>
            </a:xfrm>
            <a:custGeom>
              <a:avLst/>
              <a:gdLst>
                <a:gd name="connsiteX0" fmla="*/ 528731 w 528731"/>
                <a:gd name="connsiteY0" fmla="*/ 0 h 1057462"/>
                <a:gd name="connsiteX1" fmla="*/ 528731 w 528731"/>
                <a:gd name="connsiteY1" fmla="*/ 1057462 h 1057462"/>
                <a:gd name="connsiteX2" fmla="*/ 0 w 528731"/>
                <a:gd name="connsiteY2" fmla="*/ 528731 h 1057462"/>
                <a:gd name="connsiteX3" fmla="*/ 528731 w 528731"/>
                <a:gd name="connsiteY3" fmla="*/ 0 h 10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731" h="1057462">
                  <a:moveTo>
                    <a:pt x="528731" y="0"/>
                  </a:moveTo>
                  <a:lnTo>
                    <a:pt x="528731" y="1057462"/>
                  </a:lnTo>
                  <a:cubicBezTo>
                    <a:pt x="236721" y="1057462"/>
                    <a:pt x="0" y="820741"/>
                    <a:pt x="0" y="528731"/>
                  </a:cubicBezTo>
                  <a:cubicBezTo>
                    <a:pt x="0" y="236721"/>
                    <a:pt x="236721" y="0"/>
                    <a:pt x="528731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939C530-AFE7-4C51-B999-86DC5F3F7F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65646" y="1470520"/>
              <a:ext cx="328008" cy="328008"/>
            </a:xfrm>
            <a:prstGeom prst="ellipse">
              <a:avLst/>
            </a:pr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9DA47-842F-4D6E-AED6-94B36610C4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34870" y="1"/>
              <a:ext cx="3034340" cy="2483913"/>
            </a:xfrm>
            <a:custGeom>
              <a:avLst/>
              <a:gdLst>
                <a:gd name="connsiteX0" fmla="*/ 39219 w 3034340"/>
                <a:gd name="connsiteY0" fmla="*/ 0 h 2483913"/>
                <a:gd name="connsiteX1" fmla="*/ 2995122 w 3034340"/>
                <a:gd name="connsiteY1" fmla="*/ 0 h 2483913"/>
                <a:gd name="connsiteX2" fmla="*/ 3006509 w 3034340"/>
                <a:gd name="connsiteY2" fmla="*/ 46641 h 2483913"/>
                <a:gd name="connsiteX3" fmla="*/ 2589045 w 3034340"/>
                <a:gd name="connsiteY3" fmla="*/ 1412038 h 2483913"/>
                <a:gd name="connsiteX4" fmla="*/ 1517170 w 3034340"/>
                <a:gd name="connsiteY4" fmla="*/ 2483913 h 2483913"/>
                <a:gd name="connsiteX5" fmla="*/ 445296 w 3034340"/>
                <a:gd name="connsiteY5" fmla="*/ 1412038 h 2483913"/>
                <a:gd name="connsiteX6" fmla="*/ 27832 w 3034340"/>
                <a:gd name="connsiteY6" fmla="*/ 46641 h 24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4340" h="2483913">
                  <a:moveTo>
                    <a:pt x="39219" y="0"/>
                  </a:moveTo>
                  <a:lnTo>
                    <a:pt x="2995122" y="0"/>
                  </a:lnTo>
                  <a:lnTo>
                    <a:pt x="3006509" y="46641"/>
                  </a:lnTo>
                  <a:cubicBezTo>
                    <a:pt x="3099279" y="525788"/>
                    <a:pt x="2960124" y="1040959"/>
                    <a:pt x="2589045" y="1412038"/>
                  </a:cubicBezTo>
                  <a:lnTo>
                    <a:pt x="1517170" y="2483913"/>
                  </a:lnTo>
                  <a:lnTo>
                    <a:pt x="445296" y="1412038"/>
                  </a:lnTo>
                  <a:cubicBezTo>
                    <a:pt x="74217" y="1040959"/>
                    <a:pt x="-64938" y="525788"/>
                    <a:pt x="27832" y="46641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D7B5037-A44A-4D5D-B12D-68631CF486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97828" y="0"/>
              <a:ext cx="2708425" cy="2263840"/>
            </a:xfrm>
            <a:custGeom>
              <a:avLst/>
              <a:gdLst>
                <a:gd name="connsiteX0" fmla="*/ 46413 w 2708425"/>
                <a:gd name="connsiteY0" fmla="*/ 0 h 2263840"/>
                <a:gd name="connsiteX1" fmla="*/ 2662013 w 2708425"/>
                <a:gd name="connsiteY1" fmla="*/ 0 h 2263840"/>
                <a:gd name="connsiteX2" fmla="*/ 2683584 w 2708425"/>
                <a:gd name="connsiteY2" fmla="*/ 88351 h 2263840"/>
                <a:gd name="connsiteX3" fmla="*/ 2310959 w 2708425"/>
                <a:gd name="connsiteY3" fmla="*/ 1307094 h 2263840"/>
                <a:gd name="connsiteX4" fmla="*/ 1354213 w 2708425"/>
                <a:gd name="connsiteY4" fmla="*/ 2263840 h 2263840"/>
                <a:gd name="connsiteX5" fmla="*/ 397467 w 2708425"/>
                <a:gd name="connsiteY5" fmla="*/ 1307094 h 2263840"/>
                <a:gd name="connsiteX6" fmla="*/ 24842 w 2708425"/>
                <a:gd name="connsiteY6" fmla="*/ 88351 h 226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8425" h="2263840">
                  <a:moveTo>
                    <a:pt x="46413" y="0"/>
                  </a:moveTo>
                  <a:lnTo>
                    <a:pt x="2662013" y="0"/>
                  </a:lnTo>
                  <a:lnTo>
                    <a:pt x="2683584" y="88351"/>
                  </a:lnTo>
                  <a:cubicBezTo>
                    <a:pt x="2766390" y="516035"/>
                    <a:pt x="2642182" y="975871"/>
                    <a:pt x="2310959" y="1307094"/>
                  </a:cubicBezTo>
                  <a:lnTo>
                    <a:pt x="1354213" y="2263840"/>
                  </a:lnTo>
                  <a:lnTo>
                    <a:pt x="397467" y="1307094"/>
                  </a:lnTo>
                  <a:cubicBezTo>
                    <a:pt x="66245" y="975871"/>
                    <a:pt x="-57964" y="516035"/>
                    <a:pt x="24842" y="88351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4" name="Texture">
            <a:extLst>
              <a:ext uri="{FF2B5EF4-FFF2-40B4-BE49-F238E27FC236}">
                <a16:creationId xmlns:a16="http://schemas.microsoft.com/office/drawing/2014/main" id="{D9F678FF-4541-4601-B506-CC0A4AC96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F81229-99F4-4F20-BB63-33328BDCA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76656"/>
            <a:ext cx="5254304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ru-RU" sz="5400" b="1" dirty="0"/>
              <a:t>Спасибо за внимание!</a:t>
            </a:r>
            <a:endParaRPr lang="en-US" sz="5400" b="1" dirty="0"/>
          </a:p>
        </p:txBody>
      </p:sp>
      <p:pic>
        <p:nvPicPr>
          <p:cNvPr id="4" name="Рисунок 3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34FD6424-E637-4849-B1C9-087C3EC8BB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0177" y="1934966"/>
            <a:ext cx="5831823" cy="3046917"/>
          </a:xfrm>
          <a:custGeom>
            <a:avLst/>
            <a:gdLst/>
            <a:ahLst/>
            <a:cxnLst/>
            <a:rect l="l" t="t" r="r" b="b"/>
            <a:pathLst>
              <a:path w="5831823" h="3046917">
                <a:moveTo>
                  <a:pt x="4630021" y="7292"/>
                </a:moveTo>
                <a:lnTo>
                  <a:pt x="5831823" y="7292"/>
                </a:lnTo>
                <a:lnTo>
                  <a:pt x="5831823" y="2450538"/>
                </a:lnTo>
                <a:lnTo>
                  <a:pt x="5800042" y="2493038"/>
                </a:lnTo>
                <a:cubicBezTo>
                  <a:pt x="5520878" y="2831307"/>
                  <a:pt x="5098400" y="3046917"/>
                  <a:pt x="4625556" y="3046917"/>
                </a:cubicBezTo>
                <a:lnTo>
                  <a:pt x="3107978" y="3046917"/>
                </a:lnTo>
                <a:lnTo>
                  <a:pt x="3107978" y="1529337"/>
                </a:lnTo>
                <a:cubicBezTo>
                  <a:pt x="3107978" y="688726"/>
                  <a:pt x="3789410" y="7292"/>
                  <a:pt x="4630021" y="7292"/>
                </a:cubicBezTo>
                <a:close/>
                <a:moveTo>
                  <a:pt x="0" y="0"/>
                </a:moveTo>
                <a:lnTo>
                  <a:pt x="1517580" y="0"/>
                </a:lnTo>
                <a:cubicBezTo>
                  <a:pt x="2358191" y="0"/>
                  <a:pt x="3039624" y="681433"/>
                  <a:pt x="3039624" y="1522044"/>
                </a:cubicBezTo>
                <a:lnTo>
                  <a:pt x="3039624" y="3039623"/>
                </a:lnTo>
                <a:lnTo>
                  <a:pt x="1522045" y="3039623"/>
                </a:lnTo>
                <a:cubicBezTo>
                  <a:pt x="681434" y="3039623"/>
                  <a:pt x="0" y="2358190"/>
                  <a:pt x="0" y="151757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70011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9" name="Rectangle 58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6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70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72" name="Background Fill">
            <a:extLst>
              <a:ext uri="{FF2B5EF4-FFF2-40B4-BE49-F238E27FC236}">
                <a16:creationId xmlns:a16="http://schemas.microsoft.com/office/drawing/2014/main" id="{B6D694DB-A3FC-4F14-A225-17BEBA44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Рисунок 3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34FD6424-E637-4849-B1C9-087C3EC8BB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9" y="10"/>
            <a:ext cx="12188941" cy="6857990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2F45987A-3A2E-45FE-947D-464BBA890C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944762" y="-389238"/>
            <a:ext cx="6858000" cy="7636476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F81229-99F4-4F20-BB63-33328BDCA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4227" y="1122363"/>
            <a:ext cx="5549369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5400" b="1" dirty="0">
              <a:solidFill>
                <a:srgbClr val="FFFFFF"/>
              </a:solidFill>
            </a:endParaRPr>
          </a:p>
        </p:txBody>
      </p:sp>
      <p:pic>
        <p:nvPicPr>
          <p:cNvPr id="5" name="Рисунок 4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7F2AEFC6-4A07-4BED-B435-9C7A7CFE69E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90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9" name="Rectangle 58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6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70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72" name="Background Fill">
            <a:extLst>
              <a:ext uri="{FF2B5EF4-FFF2-40B4-BE49-F238E27FC236}">
                <a16:creationId xmlns:a16="http://schemas.microsoft.com/office/drawing/2014/main" id="{B6D694DB-A3FC-4F14-A225-17BEBA44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Рисунок 3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34FD6424-E637-4849-B1C9-087C3EC8BB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9" y="10"/>
            <a:ext cx="12188941" cy="6857990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2F45987A-3A2E-45FE-947D-464BBA890C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944762" y="-389238"/>
            <a:ext cx="6858000" cy="7636476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F81229-99F4-4F20-BB63-33328BDCA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4227" y="1122363"/>
            <a:ext cx="5549369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5400" b="1" dirty="0">
              <a:solidFill>
                <a:srgbClr val="FFFFFF"/>
              </a:solidFill>
            </a:endParaRPr>
          </a:p>
        </p:txBody>
      </p:sp>
      <p:pic>
        <p:nvPicPr>
          <p:cNvPr id="5" name="Рисунок 4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7F2AEFC6-4A07-4BED-B435-9C7A7CFE69E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44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0" name="Rectangle 21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2" name="Group 25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13" name="Oval 26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14" name="Freeform: Shape 27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15" name="Freeform: Shape 28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16" name="Freeform: Shape 29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17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118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119" name="Background Fill">
            <a:extLst>
              <a:ext uri="{FF2B5EF4-FFF2-40B4-BE49-F238E27FC236}">
                <a16:creationId xmlns:a16="http://schemas.microsoft.com/office/drawing/2014/main" id="{A7971386-B2B0-4A38-8D3B-8CF23AAA6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0" name="Color Fill">
            <a:extLst>
              <a:ext uri="{FF2B5EF4-FFF2-40B4-BE49-F238E27FC236}">
                <a16:creationId xmlns:a16="http://schemas.microsoft.com/office/drawing/2014/main" id="{8BECD55C-E611-4BCD-B45E-BF01D6234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1" name="Graphic 9">
            <a:extLst>
              <a:ext uri="{FF2B5EF4-FFF2-40B4-BE49-F238E27FC236}">
                <a16:creationId xmlns:a16="http://schemas.microsoft.com/office/drawing/2014/main" id="{0CD70379-D9C2-4BFD-BD39-08C8BE7665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1633" y="19664"/>
            <a:ext cx="6905281" cy="6818671"/>
          </a:xfrm>
          <a:custGeom>
            <a:avLst/>
            <a:gdLst>
              <a:gd name="connsiteX0" fmla="*/ 6861546 w 6861545"/>
              <a:gd name="connsiteY0" fmla="*/ 6861546 h 6861545"/>
              <a:gd name="connsiteX1" fmla="*/ 3435812 w 6861545"/>
              <a:gd name="connsiteY1" fmla="*/ 6861546 h 6861545"/>
              <a:gd name="connsiteX2" fmla="*/ 0 w 6861545"/>
              <a:gd name="connsiteY2" fmla="*/ 3425734 h 6861545"/>
              <a:gd name="connsiteX3" fmla="*/ 0 w 6861545"/>
              <a:gd name="connsiteY3" fmla="*/ 0 h 6861545"/>
              <a:gd name="connsiteX4" fmla="*/ 3425734 w 6861545"/>
              <a:gd name="connsiteY4" fmla="*/ 0 h 6861545"/>
              <a:gd name="connsiteX5" fmla="*/ 6861546 w 6861545"/>
              <a:gd name="connsiteY5" fmla="*/ 3435812 h 6861545"/>
              <a:gd name="connsiteX6" fmla="*/ 6861546 w 6861545"/>
              <a:gd name="connsiteY6" fmla="*/ 6861546 h 6861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61545" h="6861545">
                <a:moveTo>
                  <a:pt x="6861546" y="6861546"/>
                </a:moveTo>
                <a:lnTo>
                  <a:pt x="3435812" y="6861546"/>
                </a:lnTo>
                <a:cubicBezTo>
                  <a:pt x="1538245" y="6861546"/>
                  <a:pt x="0" y="5323301"/>
                  <a:pt x="0" y="3425734"/>
                </a:cubicBezTo>
                <a:lnTo>
                  <a:pt x="0" y="0"/>
                </a:lnTo>
                <a:lnTo>
                  <a:pt x="3425734" y="0"/>
                </a:lnTo>
                <a:cubicBezTo>
                  <a:pt x="5323301" y="0"/>
                  <a:pt x="6861546" y="1538245"/>
                  <a:pt x="6861546" y="3435812"/>
                </a:cubicBezTo>
                <a:lnTo>
                  <a:pt x="6861546" y="6861546"/>
                </a:lnTo>
                <a:close/>
              </a:path>
            </a:pathLst>
          </a:custGeom>
          <a:solidFill>
            <a:srgbClr val="FFFFFF"/>
          </a:solidFill>
          <a:ln w="38100" cap="flat">
            <a:solidFill>
              <a:srgbClr val="F7F7F7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22" name="Texture">
            <a:extLst>
              <a:ext uri="{FF2B5EF4-FFF2-40B4-BE49-F238E27FC236}">
                <a16:creationId xmlns:a16="http://schemas.microsoft.com/office/drawing/2014/main" id="{0D29D77D-2D4E-4868-960B-BEDA724F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14D5F050-15A7-4BF8-8728-A279F17F7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199" y="843646"/>
            <a:ext cx="4169509" cy="5337698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spcAft>
                <a:spcPts val="1125"/>
              </a:spcAft>
            </a:pPr>
            <a:r>
              <a:rPr lang="ru-RU" sz="2600" b="1" u="sng" dirty="0">
                <a:solidFill>
                  <a:schemeClr val="tx1"/>
                </a:solidFill>
                <a:effectLst/>
              </a:rPr>
              <a:t>Отгадайте загадку!</a:t>
            </a:r>
          </a:p>
          <a:p>
            <a:pPr>
              <a:spcAft>
                <a:spcPts val="1125"/>
              </a:spcAft>
            </a:pPr>
            <a:r>
              <a:rPr lang="en-US" sz="2600" dirty="0" err="1">
                <a:solidFill>
                  <a:schemeClr val="tx1"/>
                </a:solidFill>
                <a:effectLst/>
              </a:rPr>
              <a:t>Разноцветные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ворота</a:t>
            </a:r>
            <a:endParaRPr lang="en-US" sz="2600" dirty="0">
              <a:solidFill>
                <a:schemeClr val="tx1"/>
              </a:solidFill>
              <a:effectLst/>
            </a:endParaRPr>
          </a:p>
          <a:p>
            <a:pPr>
              <a:spcAft>
                <a:spcPts val="1125"/>
              </a:spcAft>
            </a:pPr>
            <a:r>
              <a:rPr lang="en-US" sz="2600" dirty="0" err="1">
                <a:solidFill>
                  <a:schemeClr val="tx1"/>
                </a:solidFill>
                <a:effectLst/>
              </a:rPr>
              <a:t>На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лугу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построил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кто-то</a:t>
            </a:r>
            <a:r>
              <a:rPr lang="en-US" sz="2600" dirty="0">
                <a:solidFill>
                  <a:schemeClr val="tx1"/>
                </a:solidFill>
                <a:effectLst/>
              </a:rPr>
              <a:t>.</a:t>
            </a:r>
          </a:p>
          <a:p>
            <a:pPr>
              <a:spcAft>
                <a:spcPts val="800"/>
              </a:spcAft>
            </a:pPr>
            <a:r>
              <a:rPr lang="en-US" sz="2600" b="1" dirty="0" err="1">
                <a:solidFill>
                  <a:schemeClr val="tx1"/>
                </a:solidFill>
                <a:effectLst/>
              </a:rPr>
              <a:t>Постарался</a:t>
            </a:r>
            <a:r>
              <a:rPr lang="en-US" sz="2600" b="1" dirty="0">
                <a:solidFill>
                  <a:schemeClr val="tx1"/>
                </a:solidFill>
                <a:effectLst/>
              </a:rPr>
              <a:t> </a:t>
            </a:r>
            <a:r>
              <a:rPr lang="en-US" sz="2600" b="1" dirty="0" err="1">
                <a:solidFill>
                  <a:schemeClr val="tx1"/>
                </a:solidFill>
                <a:effectLst/>
              </a:rPr>
              <a:t>мастер</a:t>
            </a:r>
            <a:r>
              <a:rPr lang="en-US" sz="2600" b="1" dirty="0">
                <a:solidFill>
                  <a:schemeClr val="tx1"/>
                </a:solidFill>
                <a:effectLst/>
              </a:rPr>
              <a:t> </a:t>
            </a:r>
            <a:r>
              <a:rPr lang="en-US" sz="2600" b="1" dirty="0" err="1">
                <a:solidFill>
                  <a:schemeClr val="tx1"/>
                </a:solidFill>
                <a:effectLst/>
              </a:rPr>
              <a:t>тот</a:t>
            </a:r>
            <a:r>
              <a:rPr lang="en-US" sz="2600" dirty="0">
                <a:solidFill>
                  <a:schemeClr val="tx1"/>
                </a:solidFill>
                <a:effectLst/>
              </a:rPr>
              <a:t>,</a:t>
            </a:r>
          </a:p>
          <a:p>
            <a:pPr>
              <a:spcAft>
                <a:spcPts val="1125"/>
              </a:spcAft>
            </a:pPr>
            <a:r>
              <a:rPr lang="en-US" sz="2600" dirty="0" err="1">
                <a:solidFill>
                  <a:schemeClr val="tx1"/>
                </a:solidFill>
                <a:effectLst/>
              </a:rPr>
              <a:t>Взял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он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красок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для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ворот</a:t>
            </a:r>
            <a:endParaRPr lang="en-US" sz="2600" dirty="0">
              <a:solidFill>
                <a:schemeClr val="tx1"/>
              </a:solidFill>
              <a:effectLst/>
            </a:endParaRPr>
          </a:p>
          <a:p>
            <a:pPr>
              <a:spcAft>
                <a:spcPts val="1125"/>
              </a:spcAft>
            </a:pPr>
            <a:r>
              <a:rPr lang="en-US" sz="2600" dirty="0" err="1">
                <a:solidFill>
                  <a:schemeClr val="tx1"/>
                </a:solidFill>
                <a:effectLst/>
              </a:rPr>
              <a:t>Не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одну</a:t>
            </a:r>
            <a:r>
              <a:rPr lang="en-US" sz="2600" dirty="0">
                <a:solidFill>
                  <a:schemeClr val="tx1"/>
                </a:solidFill>
                <a:effectLst/>
              </a:rPr>
              <a:t>,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не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две</a:t>
            </a:r>
            <a:r>
              <a:rPr lang="en-US" sz="2600" dirty="0">
                <a:solidFill>
                  <a:schemeClr val="tx1"/>
                </a:solidFill>
                <a:effectLst/>
              </a:rPr>
              <a:t>,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не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три</a:t>
            </a:r>
            <a:r>
              <a:rPr lang="en-US" sz="2600" dirty="0">
                <a:solidFill>
                  <a:schemeClr val="tx1"/>
                </a:solidFill>
                <a:effectLst/>
              </a:rPr>
              <a:t> -</a:t>
            </a:r>
          </a:p>
          <a:p>
            <a:pPr>
              <a:spcAft>
                <a:spcPts val="1125"/>
              </a:spcAft>
            </a:pPr>
            <a:r>
              <a:rPr lang="en-US" sz="2600" dirty="0" err="1">
                <a:solidFill>
                  <a:schemeClr val="tx1"/>
                </a:solidFill>
                <a:effectLst/>
              </a:rPr>
              <a:t>Целых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семь</a:t>
            </a:r>
            <a:r>
              <a:rPr lang="en-US" sz="2600" dirty="0">
                <a:solidFill>
                  <a:schemeClr val="tx1"/>
                </a:solidFill>
                <a:effectLst/>
              </a:rPr>
              <a:t>,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ты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посмотри</a:t>
            </a:r>
            <a:r>
              <a:rPr lang="en-US" sz="2600" dirty="0">
                <a:solidFill>
                  <a:schemeClr val="tx1"/>
                </a:solidFill>
                <a:effectLst/>
              </a:rPr>
              <a:t>.</a:t>
            </a:r>
          </a:p>
          <a:p>
            <a:pPr>
              <a:spcAft>
                <a:spcPts val="1125"/>
              </a:spcAft>
            </a:pPr>
            <a:r>
              <a:rPr lang="en-US" sz="2600" dirty="0" err="1">
                <a:solidFill>
                  <a:schemeClr val="tx1"/>
                </a:solidFill>
                <a:effectLst/>
              </a:rPr>
              <a:t>Как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ворота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эти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звать</a:t>
            </a:r>
            <a:r>
              <a:rPr lang="en-US" sz="2600" dirty="0">
                <a:solidFill>
                  <a:schemeClr val="tx1"/>
                </a:solidFill>
                <a:effectLst/>
              </a:rPr>
              <a:t>?</a:t>
            </a:r>
          </a:p>
          <a:p>
            <a:pPr>
              <a:spcAft>
                <a:spcPts val="1125"/>
              </a:spcAft>
            </a:pPr>
            <a:r>
              <a:rPr lang="en-US" sz="2600" dirty="0" err="1">
                <a:solidFill>
                  <a:schemeClr val="tx1"/>
                </a:solidFill>
                <a:effectLst/>
              </a:rPr>
              <a:t>Можешь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их</a:t>
            </a:r>
            <a:r>
              <a:rPr lang="en-US" sz="2600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err="1">
                <a:solidFill>
                  <a:schemeClr val="tx1"/>
                </a:solidFill>
                <a:effectLst/>
              </a:rPr>
              <a:t>нарисовать</a:t>
            </a:r>
            <a:r>
              <a:rPr lang="en-US" sz="2600" dirty="0">
                <a:solidFill>
                  <a:schemeClr val="tx1"/>
                </a:solidFill>
                <a:effectLst/>
              </a:rPr>
              <a:t>?</a:t>
            </a:r>
          </a:p>
        </p:txBody>
      </p:sp>
      <p:pic>
        <p:nvPicPr>
          <p:cNvPr id="4" name="Рисунок 3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34FD6424-E637-4849-B1C9-087C3EC8BB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4387" y="1540007"/>
            <a:ext cx="5923496" cy="324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479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26CF404-1E33-4ED6-AD04-59A2FCAA0C4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163" y="178022"/>
            <a:ext cx="8472197" cy="635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401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природа, внешний, радуга, трава&#10;&#10;Автоматически созданное описание">
            <a:extLst>
              <a:ext uri="{FF2B5EF4-FFF2-40B4-BE49-F238E27FC236}">
                <a16:creationId xmlns:a16="http://schemas.microsoft.com/office/drawing/2014/main" id="{636972B8-12E3-422C-A460-3292149F92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300" y="123556"/>
            <a:ext cx="6352099" cy="661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490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9" name="Rectangle 58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6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70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72" name="Background Fill">
            <a:extLst>
              <a:ext uri="{FF2B5EF4-FFF2-40B4-BE49-F238E27FC236}">
                <a16:creationId xmlns:a16="http://schemas.microsoft.com/office/drawing/2014/main" id="{B6D694DB-A3FC-4F14-A225-17BEBA44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Рисунок 3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34FD6424-E637-4849-B1C9-087C3EC8BB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9" y="10"/>
            <a:ext cx="12188941" cy="6857990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2F45987A-3A2E-45FE-947D-464BBA890C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944762" y="-389238"/>
            <a:ext cx="6858000" cy="7636476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F81229-99F4-4F20-BB63-33328BDCA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4227" y="1122363"/>
            <a:ext cx="5549369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5400" b="1" dirty="0">
              <a:solidFill>
                <a:srgbClr val="FFFFFF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8C3205D-43AE-4A22-A6B7-18F4F55867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33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6366AB-658B-4C26-B794-511F17473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918474"/>
          </a:xfrm>
        </p:spPr>
        <p:txBody>
          <a:bodyPr/>
          <a:lstStyle/>
          <a:p>
            <a:r>
              <a:rPr lang="ru-RU" dirty="0"/>
              <a:t>На что похожа радуга?</a:t>
            </a:r>
          </a:p>
        </p:txBody>
      </p:sp>
      <p:pic>
        <p:nvPicPr>
          <p:cNvPr id="4" name="Рисунок 3" descr="Изображение выглядит как текст, корзина&#10;&#10;Автоматически созданное описание">
            <a:extLst>
              <a:ext uri="{FF2B5EF4-FFF2-40B4-BE49-F238E27FC236}">
                <a16:creationId xmlns:a16="http://schemas.microsoft.com/office/drawing/2014/main" id="{46833FB6-6984-4710-94E9-80DF0FC78E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50" y="1716335"/>
            <a:ext cx="6242304" cy="467563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18799D-41F5-4FFB-8BFB-BB52BB7A37B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2615" y="530754"/>
            <a:ext cx="4921043" cy="482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844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6366AB-658B-4C26-B794-511F17473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918474"/>
          </a:xfrm>
        </p:spPr>
        <p:txBody>
          <a:bodyPr/>
          <a:lstStyle/>
          <a:p>
            <a:r>
              <a:rPr lang="ru-RU" dirty="0"/>
              <a:t>На что похожа радуга?</a:t>
            </a:r>
          </a:p>
        </p:txBody>
      </p:sp>
      <p:pic>
        <p:nvPicPr>
          <p:cNvPr id="5" name="Рисунок 4" descr="Изображение выглядит как вода, внешний, небо, здание&#10;&#10;Автоматически созданное описание">
            <a:extLst>
              <a:ext uri="{FF2B5EF4-FFF2-40B4-BE49-F238E27FC236}">
                <a16:creationId xmlns:a16="http://schemas.microsoft.com/office/drawing/2014/main" id="{0A58B966-E1AB-41ED-BBC2-BF9830573BA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5000" y="390281"/>
            <a:ext cx="4869800" cy="3226242"/>
          </a:xfrm>
          <a:prstGeom prst="rect">
            <a:avLst/>
          </a:prstGeom>
        </p:spPr>
      </p:pic>
      <p:pic>
        <p:nvPicPr>
          <p:cNvPr id="8" name="Рисунок 7" descr="Изображение выглядит как небо, внешний, мост, вода&#10;&#10;Автоматически созданное описание">
            <a:extLst>
              <a:ext uri="{FF2B5EF4-FFF2-40B4-BE49-F238E27FC236}">
                <a16:creationId xmlns:a16="http://schemas.microsoft.com/office/drawing/2014/main" id="{BEB72D06-14A1-4D69-934D-6E94C804E1A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816" y="1586523"/>
            <a:ext cx="5135417" cy="5130307"/>
          </a:xfrm>
          <a:prstGeom prst="rect">
            <a:avLst/>
          </a:prstGeom>
        </p:spPr>
      </p:pic>
      <p:pic>
        <p:nvPicPr>
          <p:cNvPr id="10" name="Рисунок 9" descr="Изображение выглядит как трава, радуга, природа, облако&#10;&#10;Автоматически созданное описание">
            <a:extLst>
              <a:ext uri="{FF2B5EF4-FFF2-40B4-BE49-F238E27FC236}">
                <a16:creationId xmlns:a16="http://schemas.microsoft.com/office/drawing/2014/main" id="{243DCA45-C8CC-45C3-BD16-A9FCB36389A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0910" y="3715021"/>
            <a:ext cx="4803890" cy="300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405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4F1D05D-3B98-4F5A-8351-FA0F1FADA3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526" y="541175"/>
            <a:ext cx="7700865" cy="577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888841"/>
      </p:ext>
    </p:extLst>
  </p:cSld>
  <p:clrMapOvr>
    <a:masterClrMapping/>
  </p:clrMapOvr>
</p:sld>
</file>

<file path=ppt/theme/theme1.xml><?xml version="1.0" encoding="utf-8"?>
<a:theme xmlns:a="http://schemas.openxmlformats.org/drawingml/2006/main" name="TropicVTI">
  <a:themeElements>
    <a:clrScheme name="Tropic">
      <a:dk1>
        <a:srgbClr val="000000"/>
      </a:dk1>
      <a:lt1>
        <a:sysClr val="window" lastClr="FFFFFF"/>
      </a:lt1>
      <a:dk2>
        <a:srgbClr val="09392F"/>
      </a:dk2>
      <a:lt2>
        <a:srgbClr val="ECF0F0"/>
      </a:lt2>
      <a:accent1>
        <a:srgbClr val="1EBE9B"/>
      </a:accent1>
      <a:accent2>
        <a:srgbClr val="FD7C7C"/>
      </a:accent2>
      <a:accent3>
        <a:srgbClr val="7DA8B5"/>
      </a:accent3>
      <a:accent4>
        <a:srgbClr val="168E74"/>
      </a:accent4>
      <a:accent5>
        <a:srgbClr val="FB7365"/>
      </a:accent5>
      <a:accent6>
        <a:srgbClr val="D39B17"/>
      </a:accent6>
      <a:hlink>
        <a:srgbClr val="EF08F7"/>
      </a:hlink>
      <a:folHlink>
        <a:srgbClr val="8477FE"/>
      </a:folHlink>
    </a:clrScheme>
    <a:fontScheme name="Tropic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opicVTI" id="{DE8751F2-0439-4D1D-A674-AFC241C9701D}" vid="{C41D9140-98E0-4A26-97C4-97FDCB8D6E0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94</Words>
  <Application>Microsoft Office PowerPoint</Application>
  <PresentationFormat>Широкоэкранный</PresentationFormat>
  <Paragraphs>22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Gill Sans Nova</vt:lpstr>
      <vt:lpstr>TropicVTI</vt:lpstr>
      <vt:lpstr>РАДУГА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что похожа радуга?</vt:lpstr>
      <vt:lpstr>На что похожа радуга?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РАДУГА</dc:title>
  <dc:creator>Гаврилов Александр</dc:creator>
  <cp:lastModifiedBy>ГБДОУ детский сад 11</cp:lastModifiedBy>
  <cp:revision>10</cp:revision>
  <dcterms:created xsi:type="dcterms:W3CDTF">2021-08-12T22:19:33Z</dcterms:created>
  <dcterms:modified xsi:type="dcterms:W3CDTF">2022-11-14T20:03:36Z</dcterms:modified>
</cp:coreProperties>
</file>