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2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E244B-4BFF-4D3D-B3C7-F827F4002ED0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D0016-A924-472F-AAEF-7A092893F4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25028B0-AC03-46B5-8C98-42E13B617A4A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6B99600-3F7A-4CAB-AC49-60846B7179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31112785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28B0-AC03-46B5-8C98-42E13B617A4A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9600-3F7A-4CAB-AC49-60846B717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41233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28B0-AC03-46B5-8C98-42E13B617A4A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9600-3F7A-4CAB-AC49-60846B717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42943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28B0-AC03-46B5-8C98-42E13B617A4A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9600-3F7A-4CAB-AC49-60846B717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47506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25028B0-AC03-46B5-8C98-42E13B617A4A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6B99600-3F7A-4CAB-AC49-60846B7179C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="" xmlns:p14="http://schemas.microsoft.com/office/powerpoint/2010/main" val="2612804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28B0-AC03-46B5-8C98-42E13B617A4A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9600-3F7A-4CAB-AC49-60846B717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80310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28B0-AC03-46B5-8C98-42E13B617A4A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9600-3F7A-4CAB-AC49-60846B717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82341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28B0-AC03-46B5-8C98-42E13B617A4A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9600-3F7A-4CAB-AC49-60846B717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9697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028B0-AC03-46B5-8C98-42E13B617A4A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9600-3F7A-4CAB-AC49-60846B717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65127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25028B0-AC03-46B5-8C98-42E13B617A4A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6B99600-3F7A-4CAB-AC49-60846B7179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36640074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25028B0-AC03-46B5-8C98-42E13B617A4A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6B99600-3F7A-4CAB-AC49-60846B717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81182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25028B0-AC03-46B5-8C98-42E13B617A4A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6B99600-3F7A-4CAB-AC49-60846B7179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265424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PC\Desktop\&#1057;&#1072;&#1076;&#1099;&#1084;&#1072;&#1082;&#1086;\&#1076;&#1077;&#1090;&#1089;&#1082;&#1072;&#1103;%20&#8212;%20&#1087;&#1088;&#1086;%20&#1089;&#1086;&#1073;&#1072;&#1082;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детская — про соба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3798" y="1089762"/>
            <a:ext cx="10318418" cy="4394988"/>
          </a:xfrm>
        </p:spPr>
        <p:txBody>
          <a:bodyPr/>
          <a:lstStyle/>
          <a:p>
            <a:r>
              <a:rPr lang="ru-RU" dirty="0" smtClean="0"/>
              <a:t>Мой питомец</a:t>
            </a:r>
            <a:endParaRPr lang="ru-RU" dirty="0"/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196948" y="5105400"/>
            <a:ext cx="1199505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tx1"/>
                </a:solidFill>
              </a:rPr>
              <a:t>Название конкурса: «Мой домашний питомец»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Автор: </a:t>
            </a:r>
            <a:r>
              <a:rPr lang="ru-RU" sz="2800" dirty="0" err="1" smtClean="0">
                <a:solidFill>
                  <a:schemeClr val="tx1"/>
                </a:solidFill>
              </a:rPr>
              <a:t>Садымако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Карина</a:t>
            </a:r>
            <a:r>
              <a:rPr lang="ru-RU" sz="2800" dirty="0" smtClean="0">
                <a:solidFill>
                  <a:schemeClr val="tx1"/>
                </a:solidFill>
              </a:rPr>
              <a:t> Дмитриевна, 8 Б класс.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Руководитель: Сусло Олеся Александровна.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7287526"/>
      </p:ext>
    </p:extLst>
  </p:cSld>
  <p:clrMapOvr>
    <a:masterClrMapping/>
  </p:clrMapOvr>
  <p:transition spd="slow" advClick="0" advTm="8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собака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579419"/>
            <a:ext cx="10025922" cy="430017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Собака известна человеку давно. Это доброе, умное, верное существо никогда не предаст. Если вы откроете собаке сердце, то в ответ она непременно откроет своё. Важно любить своё животное, заботиться о нём, не обижать, лечить, если необходимо, делать прививки, вкусно кормить.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4094555"/>
      </p:ext>
    </p:extLst>
  </p:cSld>
  <p:clrMapOvr>
    <a:masterClrMapping/>
  </p:clrMapOvr>
  <p:transition spd="slow" advClick="0" advTm="15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1094509"/>
            <a:ext cx="10178322" cy="3380509"/>
          </a:xfrm>
        </p:spPr>
        <p:txBody>
          <a:bodyPr>
            <a:normAutofit/>
          </a:bodyPr>
          <a:lstStyle/>
          <a:p>
            <a:r>
              <a:rPr lang="ru-RU" dirty="0" smtClean="0"/>
              <a:t>ВОТ И У МЕНЯ ЕСТЬ ДОБРЫЙ И ВЕРНЫЙ ДРУГ – ЙОКШИРСКИЙ ТЕРЬЕР. ЭТО ДЕВОЧКА И ЗОВУТ ЕЁ ДЖЕССИ.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5646838"/>
      </p:ext>
    </p:extLst>
  </p:cSld>
  <p:clrMapOvr>
    <a:masterClrMapping/>
  </p:clrMapOvr>
  <p:transition spd="slow" advClick="0" advTm="15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579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382384"/>
            <a:ext cx="10178322" cy="6323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Когда мы её привезли, она была совсем малышкой 2,5 месяца и весила 600 граммов. Мы решили назвать её Джесси. Сначала, она очень скучала, не играла, только спала. Сейчас ей уже 3,5 года.</a:t>
            </a:r>
          </a:p>
          <a:p>
            <a:pPr marL="0" indent="0">
              <a:buNone/>
            </a:pPr>
            <a:endParaRPr lang="ru-RU" sz="32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026" name="Picture 2" descr="https://sun9-11.userapi.com/nhuEGbqxcgmSICj1k6ieFXlNSc--1xbTLy0d3g/4qhICiV1Gu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654" y="2604655"/>
            <a:ext cx="3269673" cy="41009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80440031"/>
      </p:ext>
    </p:extLst>
  </p:cSld>
  <p:clrMapOvr>
    <a:masterClrMapping/>
  </p:clrMapOvr>
  <p:transition spd="slow" advClick="0" advTm="15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251678" y="428105"/>
            <a:ext cx="10178322" cy="160851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Джесси очень добрая и веселая. Она очень любит бегать, играть, лаять и кушать. Зимой она очень любит, когда ей кидают снежки, а она за ними бегает.</a:t>
            </a:r>
          </a:p>
          <a:p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983883" y="7010399"/>
            <a:ext cx="4876800" cy="11576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7" name="Picture 2" descr="https://sun9-2.userapi.com/D2dRDTu4ZLWcWO31rJFeKytjYONsRiLjbAeJ4A/kajbf4BiB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455" y="2036617"/>
            <a:ext cx="3902197" cy="4521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61549537"/>
      </p:ext>
    </p:extLst>
  </p:cSld>
  <p:clrMapOvr>
    <a:masterClrMapping/>
  </p:clrMapOvr>
  <p:transition spd="slow" advClick="0" advTm="15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51678" y="277091"/>
            <a:ext cx="10178322" cy="1052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8970" y="333953"/>
            <a:ext cx="10018012" cy="15655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Джесси очень сообразительная и понимает все, что ей говоришь. Когда кто-то собирается уходить, она садится рядом и просит, чтобы её взяли с собой.</a:t>
            </a:r>
          </a:p>
          <a:p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s://sun9-5.userapi.com/Npp_YJA3-48qxT9wqom8vzo5iRbw5xjiC0zJLQ/ezzqgx_I3g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672" y="1956379"/>
            <a:ext cx="3837709" cy="46799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95087687"/>
      </p:ext>
    </p:extLst>
  </p:cSld>
  <p:clrMapOvr>
    <a:masterClrMapping/>
  </p:clrMapOvr>
  <p:transition spd="slow" advClick="0" advTm="15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51678" y="336666"/>
            <a:ext cx="1017832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364" y="526474"/>
            <a:ext cx="9947563" cy="1814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Когда на улице холодно Джесси мёрзнет. Поэтому у неё есть наряды на все времена года, а также бантики и различные заколки. А стрижёт </a:t>
            </a:r>
            <a:r>
              <a:rPr lang="ru-RU" sz="2800" b="1" dirty="0" smtClean="0">
                <a:solidFill>
                  <a:srgbClr val="002060"/>
                </a:solidFill>
              </a:rPr>
              <a:t>её </a:t>
            </a:r>
            <a:r>
              <a:rPr lang="ru-RU" sz="2800" b="1" dirty="0" smtClean="0">
                <a:solidFill>
                  <a:srgbClr val="002060"/>
                </a:solidFill>
              </a:rPr>
              <a:t>и делает прически парикмахер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102" name="Picture 6" descr="https://sun9-50.userapi.com/E17aj9oybMlTt9aU0rcxjpL6Lp0A3c1SL72Onw/JudFJeCuK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656" y="2189018"/>
            <a:ext cx="3629889" cy="44334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83341277"/>
      </p:ext>
    </p:extLst>
  </p:cSld>
  <p:clrMapOvr>
    <a:masterClrMapping/>
  </p:clrMapOvr>
  <p:transition spd="slow" advClick="0" advTm="15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Джесси не просто собака, она член нашей семьи!</a:t>
            </a:r>
            <a:endParaRPr lang="ru-RU" dirty="0"/>
          </a:p>
        </p:txBody>
      </p:sp>
      <p:pic>
        <p:nvPicPr>
          <p:cNvPr id="5122" name="Picture 2" descr="https://sun9-4.userapi.com/8M_OVmCzBLJOzFi7juFMYGjFa5jSoy8aCPtzCQ/fqMnu1XjWC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697" y="1985353"/>
            <a:ext cx="3529012" cy="4705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8001134"/>
      </p:ext>
    </p:extLst>
  </p:cSld>
  <p:clrMapOvr>
    <a:masterClrMapping/>
  </p:clrMapOvr>
  <p:transition spd="slow" advClick="0" advTm="15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47</TotalTime>
  <Words>243</Words>
  <Application>Microsoft Office PowerPoint</Application>
  <PresentationFormat>Произвольный</PresentationFormat>
  <Paragraphs>12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Badge</vt:lpstr>
      <vt:lpstr>Мой питомец</vt:lpstr>
      <vt:lpstr>собака</vt:lpstr>
      <vt:lpstr>ВОТ И У МЕНЯ ЕСТЬ ДОБРЫЙ И ВЕРНЫЙ ДРУГ – ЙОКШИРСКИЙ ТЕРЬЕР. ЭТО ДЕВОЧКА И ЗОВУТ ЕЁ ДЖЕССИ.</vt:lpstr>
      <vt:lpstr>Слайд 4</vt:lpstr>
      <vt:lpstr>Слайд 5</vt:lpstr>
      <vt:lpstr>Слайд 6</vt:lpstr>
      <vt:lpstr>Слайд 7</vt:lpstr>
      <vt:lpstr>Джесси не просто собака, она член нашей семьи!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питомец</dc:title>
  <dc:creator>User</dc:creator>
  <cp:lastModifiedBy>PC</cp:lastModifiedBy>
  <cp:revision>9</cp:revision>
  <dcterms:created xsi:type="dcterms:W3CDTF">2020-11-24T16:12:10Z</dcterms:created>
  <dcterms:modified xsi:type="dcterms:W3CDTF">2020-11-28T15:56:29Z</dcterms:modified>
</cp:coreProperties>
</file>