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0" r:id="rId3"/>
    <p:sldId id="266" r:id="rId4"/>
    <p:sldId id="301" r:id="rId5"/>
    <p:sldId id="300" r:id="rId6"/>
    <p:sldId id="299" r:id="rId7"/>
    <p:sldId id="298" r:id="rId8"/>
    <p:sldId id="297" r:id="rId9"/>
    <p:sldId id="296" r:id="rId10"/>
    <p:sldId id="337" r:id="rId11"/>
    <p:sldId id="352" r:id="rId12"/>
    <p:sldId id="351" r:id="rId13"/>
    <p:sldId id="349" r:id="rId14"/>
    <p:sldId id="350" r:id="rId15"/>
    <p:sldId id="295" r:id="rId16"/>
    <p:sldId id="348" r:id="rId17"/>
    <p:sldId id="336" r:id="rId18"/>
    <p:sldId id="294" r:id="rId19"/>
    <p:sldId id="363" r:id="rId20"/>
    <p:sldId id="333" r:id="rId21"/>
    <p:sldId id="354" r:id="rId22"/>
    <p:sldId id="334" r:id="rId23"/>
    <p:sldId id="356" r:id="rId24"/>
    <p:sldId id="357" r:id="rId25"/>
    <p:sldId id="362" r:id="rId26"/>
    <p:sldId id="322" r:id="rId27"/>
    <p:sldId id="353" r:id="rId28"/>
    <p:sldId id="344" r:id="rId29"/>
    <p:sldId id="343" r:id="rId30"/>
    <p:sldId id="342" r:id="rId31"/>
    <p:sldId id="293" r:id="rId32"/>
    <p:sldId id="345" r:id="rId33"/>
    <p:sldId id="346" r:id="rId34"/>
    <p:sldId id="347" r:id="rId35"/>
    <p:sldId id="359" r:id="rId36"/>
    <p:sldId id="289" r:id="rId37"/>
    <p:sldId id="28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8ADB4-3649-4078-91B6-D3699ED692E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0F595-816C-46D5-86AD-62A0807B3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7704" y="261972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№8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Субханкулово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Туймазинский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Республики Башкортостан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79304" y="2407020"/>
            <a:ext cx="62646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«Традиции моей семьи»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4139952" y="3836694"/>
            <a:ext cx="4392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Выполнила воспитатель: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Бурханова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Насима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Мунировна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Первая квалификационная категория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88" y="332656"/>
            <a:ext cx="4788024" cy="35910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645024"/>
            <a:ext cx="5796136" cy="3022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4088" y="105273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семья»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«Наша родина Россия»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86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35596" y="1268760"/>
            <a:ext cx="7632848" cy="52352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33265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Альбомы: «Мой край Башкортостан», «Туймазы»,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«Родной край»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82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6672"/>
            <a:ext cx="7826379" cy="586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06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96752"/>
            <a:ext cx="7776863" cy="52729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548680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586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6" y="-1115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7704856" cy="53449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0800000" flipV="1">
            <a:off x="1475656" y="404665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353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64925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- подготовительный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самосовершенствование по данной теме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-диагностирование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через наблюдение, беседу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-составление перспективного плана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проекта.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-подбор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-индивидуальное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и привлечение их к сбору наглядного материала и необходимой литературы.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-привлечение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созданию предметно-развивающей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3007557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52736"/>
            <a:ext cx="7560840" cy="5346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332656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95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50" y="2767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3651870" cy="48691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00808"/>
            <a:ext cx="3651870" cy="4869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54868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9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8" y="6075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268761"/>
            <a:ext cx="69127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- практический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реализация проекта в образовательную практику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конспектов 	занятий</a:t>
            </a:r>
            <a:r>
              <a:rPr lang="kk-K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-ежедневная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детьми: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1.Словесные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2.Настольно-печатные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3.Беседы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4.Чтение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стихотворений, сказок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5.Загадывание загадок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6.Сюжетно-ролевые игры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6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85" y="988147"/>
            <a:ext cx="3060865" cy="24702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277" y="645170"/>
            <a:ext cx="2351885" cy="24799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57" y="4311162"/>
            <a:ext cx="2434285" cy="2116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022" y="3994412"/>
            <a:ext cx="3344938" cy="27250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240" y="1223399"/>
            <a:ext cx="2425032" cy="25847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554" y="4804431"/>
            <a:ext cx="2519446" cy="1889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868" y="2324520"/>
            <a:ext cx="3168352" cy="23762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1520" y="109237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679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3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1124744"/>
            <a:ext cx="60486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 того как прошло детство,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вел ребенка за руку в детские годы, что вошло в его разум и сердце из окружающего мира – от этого в решающей степени зависит,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человеком станет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сегодняшний малыш».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64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1520" y="245165"/>
            <a:ext cx="4211960" cy="3158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02" y="3545868"/>
            <a:ext cx="4104456" cy="30783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715" y="231597"/>
            <a:ext cx="4140460" cy="31053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40" y="3573570"/>
            <a:ext cx="4067944" cy="305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59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69" y="8415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 flipV="1">
            <a:off x="4211960" y="296363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драматизация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мамы»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2725284" cy="36337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842131"/>
            <a:ext cx="2862318" cy="38164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110" y="2924943"/>
            <a:ext cx="2824377" cy="376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69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22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64704"/>
            <a:ext cx="3912435" cy="29343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254" y="1916832"/>
            <a:ext cx="4032448" cy="3024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493" y="3860696"/>
            <a:ext cx="4176464" cy="28623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7" y="980728"/>
            <a:ext cx="4319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651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8864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«Мама для мамонтенка»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830949"/>
            <a:ext cx="7632848" cy="57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110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18864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«Мой дом-моя семья»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17" y="838945"/>
            <a:ext cx="2640830" cy="35211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700" y="841610"/>
            <a:ext cx="4190831" cy="31431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656" y="3287510"/>
            <a:ext cx="2362482" cy="32129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303" y="3674660"/>
            <a:ext cx="2305355" cy="307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26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01" y="836712"/>
            <a:ext cx="3487570" cy="26156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961" y="4187776"/>
            <a:ext cx="3312368" cy="2484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436" y="943980"/>
            <a:ext cx="3312368" cy="2484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31" y="3899072"/>
            <a:ext cx="3126594" cy="28402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564904"/>
            <a:ext cx="2205589" cy="29407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7328" y="28635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фото воспитанников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386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33486"/>
            <a:ext cx="3371179" cy="25325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833585"/>
            <a:ext cx="2592288" cy="25954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4840" y="3779508"/>
            <a:ext cx="2992821" cy="2996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48" y="3777190"/>
            <a:ext cx="2211710" cy="2948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487" y="3824697"/>
            <a:ext cx="2213432" cy="29512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9672" y="18864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Фазлетдиновой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34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188640"/>
            <a:ext cx="5688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Сайфуллина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Айнура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828" y="962055"/>
            <a:ext cx="3960440" cy="22277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62055"/>
            <a:ext cx="3995936" cy="22477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77072"/>
            <a:ext cx="4007436" cy="22541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932" y="4054275"/>
            <a:ext cx="3024336" cy="22682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393" y="1946358"/>
            <a:ext cx="2142141" cy="380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4789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60" y="863410"/>
            <a:ext cx="3510824" cy="23390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863410"/>
            <a:ext cx="3525512" cy="2348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33" y="4136008"/>
            <a:ext cx="3510059" cy="23385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60" y="4136008"/>
            <a:ext cx="3510824" cy="2339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780928"/>
            <a:ext cx="2562252" cy="24597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11663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Муллагалиева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Наиля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1495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00" y="1054155"/>
            <a:ext cx="2303158" cy="28789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790834"/>
            <a:ext cx="2088232" cy="27843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310" y="3785315"/>
            <a:ext cx="2084132" cy="27846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317275"/>
            <a:ext cx="2788998" cy="23830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054155"/>
            <a:ext cx="3384376" cy="25382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3648" y="11663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Нигматуллина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Ролана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284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1196752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Познавательный, краткосрочный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Бурханова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Н.М.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месяц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старшей подготовительной к школе логопедической группы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-Воспитатели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-Родители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80" y="1074812"/>
            <a:ext cx="3419872" cy="2564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8094" y="2085467"/>
            <a:ext cx="2517744" cy="3356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149" y="1067567"/>
            <a:ext cx="2821750" cy="37623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838" y="3639716"/>
            <a:ext cx="2287979" cy="30506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80" y="3902903"/>
            <a:ext cx="3690156" cy="27676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1640" y="225012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Белова Александра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63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489" y="-27996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124744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- заключительный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итогов, анализ результатов по реализации проекта. Определение дальнейших перспектив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-анализ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проекта, оформление результатов проекта.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-анкетирование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опрос детей и родителей.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-обобщение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и размещение ее в Интернете на сайте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40129270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15041" y="-358857"/>
            <a:ext cx="3717033" cy="49560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471425" y="2233431"/>
            <a:ext cx="3717032" cy="49560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6" y="404664"/>
            <a:ext cx="3011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Анкеты для родителей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8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142" y="728616"/>
            <a:ext cx="3175102" cy="1840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674" y="1241173"/>
            <a:ext cx="3296653" cy="1854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624" y="1789485"/>
            <a:ext cx="3353040" cy="19951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45" y="3068960"/>
            <a:ext cx="2304256" cy="3305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674" y="3964418"/>
            <a:ext cx="3296653" cy="18543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485" y="4653136"/>
            <a:ext cx="3078291" cy="1980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07904" y="201958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семьи воспитанников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9206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83" y="391412"/>
            <a:ext cx="8100234" cy="607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014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46" y="388662"/>
            <a:ext cx="8187310" cy="606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4455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556792"/>
            <a:ext cx="66247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укрепляют семью, делают её дружной, сплоченной. Каждый член семьи чувствует себя любимым и защищенным. Очень важно сохранять традиции семьи, потому что именно традиции объединяют поколения, способствуют передаче опыта и взаимодействия с людьми. Семья – это не только удовольствие, но и ежедневный труд и забота друг о друге.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242088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ПАСИБО ЗА ВНИМАНИЕ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1484784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воспитание детей в семье ушло на второй план. Родители заботятся о материальных благах, хозяйственно-бытовых. При этом они забывают о том, что ребенка надо не только одевать и кормить, но и воспитывать. Современные родители редко могут полноценно уделить время своему чаду, оправдывая себя работой и количеством домашних дел. </a:t>
            </a:r>
          </a:p>
        </p:txBody>
      </p:sp>
    </p:spTree>
    <p:extLst>
      <p:ext uri="{BB962C8B-B14F-4D97-AF65-F5344CB8AC3E}">
        <p14:creationId xmlns:p14="http://schemas.microsoft.com/office/powerpoint/2010/main" val="1107769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8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1052736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семьях дети предоставлены самим себе и не знают о своей семье, о ее истории, о традициях и ценностях. А у молодых родителей и вовсе отсутствуют семейные традиции. Поэтому я решила создать проект, который поможет сблизить родителей и детей.</a:t>
            </a:r>
          </a:p>
        </p:txBody>
      </p:sp>
    </p:spTree>
    <p:extLst>
      <p:ext uri="{BB962C8B-B14F-4D97-AF65-F5344CB8AC3E}">
        <p14:creationId xmlns:p14="http://schemas.microsoft.com/office/powerpoint/2010/main" val="564305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196752"/>
            <a:ext cx="61926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больше о своей семье, традициях. Проявляют больше уважения, заботы к членам своей семьи. Дети и родители проводят больше времени вместе, совместная деятельность способствует укреплению отношений между родителями и детьми.</a:t>
            </a:r>
          </a:p>
        </p:txBody>
      </p:sp>
    </p:spTree>
    <p:extLst>
      <p:ext uri="{BB962C8B-B14F-4D97-AF65-F5344CB8AC3E}">
        <p14:creationId xmlns:p14="http://schemas.microsoft.com/office/powerpoint/2010/main" val="3659433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548680"/>
            <a:ext cx="69127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 «семья», «семейные традиции и ценности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-привлечь родителей к совместной деятельности по теме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интереса к семье и ее традициям.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условия для формирования нравственных ценностей.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доброе отношение и уважение к членам семьи.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гордость за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67209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1772816"/>
            <a:ext cx="6552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узнают больше о своих родных и близких. Родители и дети будут больше времени проводить в совместном творчестве. В семьях появятся свои традиции, которые в дальнейшем они будут соблюдать.</a:t>
            </a:r>
          </a:p>
        </p:txBody>
      </p:sp>
    </p:spTree>
    <p:extLst>
      <p:ext uri="{BB962C8B-B14F-4D97-AF65-F5344CB8AC3E}">
        <p14:creationId xmlns:p14="http://schemas.microsoft.com/office/powerpoint/2010/main" val="2940871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848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проекта: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 «Что такое Семья?», «Наша родина Россия».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Альбомы: «Мой край Башкортостан», «Туймазы», «Пословицы и поговорки о семье»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«Родной край»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дом-моя семья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«Семейные традиции-основа крепкой семьи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«Роль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в развитии ребенка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«Нравственно-патриотическое воспитание детей»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019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629</Words>
  <Application>Microsoft Office PowerPoint</Application>
  <PresentationFormat>Экран (4:3)</PresentationFormat>
  <Paragraphs>101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Насима</cp:lastModifiedBy>
  <cp:revision>85</cp:revision>
  <dcterms:created xsi:type="dcterms:W3CDTF">2019-02-23T15:19:33Z</dcterms:created>
  <dcterms:modified xsi:type="dcterms:W3CDTF">2022-11-14T15:59:13Z</dcterms:modified>
</cp:coreProperties>
</file>