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1" r:id="rId5"/>
    <p:sldId id="272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МАСТЕР-КЛАСС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Heavy" pitchFamily="34" charset="0"/>
              </a:rPr>
              <a:t>Красивая снежинка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Воспитатель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: </a:t>
            </a:r>
            <a:r>
              <a:rPr lang="ru-RU" sz="1600" dirty="0" err="1" smtClean="0">
                <a:solidFill>
                  <a:schemeClr val="tx1"/>
                </a:solidFill>
                <a:latin typeface="Franklin Gothic Heavy" pitchFamily="34" charset="0"/>
              </a:rPr>
              <a:t>Андрецова</a:t>
            </a:r>
            <a:r>
              <a:rPr lang="ru-RU" sz="1600" dirty="0" smtClean="0">
                <a:solidFill>
                  <a:schemeClr val="tx1"/>
                </a:solidFill>
                <a:latin typeface="Franklin Gothic Heavy" pitchFamily="34" charset="0"/>
              </a:rPr>
              <a:t> Н.Ю.</a:t>
            </a:r>
            <a:endParaRPr lang="ru-RU" sz="1600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574516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Без чего сложно представить Новый год? Конечно без елки, Деда  Мороза, а нам, жителям северных широт крайне сложно представить Новый год без снега и снежинок! Если Вы хотите создать по-настоящему новогоднюю атмосферу в доме, тогда не поленитесь и украсьте все вокруг снежинками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Цель: </a:t>
            </a:r>
            <a:r>
              <a:rPr lang="ru-RU" sz="1800" b="1" dirty="0" smtClean="0">
                <a:latin typeface="Arial Black" pitchFamily="34" charset="0"/>
              </a:rPr>
              <a:t>распространение и передача педагогического опыта, обучение приемам изготовления </a:t>
            </a:r>
            <a:r>
              <a:rPr lang="ru-RU" sz="1800" b="1" dirty="0" smtClean="0">
                <a:latin typeface="Arial Black" pitchFamily="34" charset="0"/>
              </a:rPr>
              <a:t>красивых снежинок</a:t>
            </a:r>
            <a:r>
              <a:rPr lang="ru-RU" sz="1800" b="1" dirty="0" smtClean="0">
                <a:latin typeface="Arial Black" pitchFamily="34" charset="0"/>
              </a:rPr>
              <a:t>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Повышение профессионального мастерства педагогов;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- Знакомство педагогов и родителей с приемами изготовления </a:t>
            </a:r>
            <a:r>
              <a:rPr lang="ru-RU" sz="1800" b="1" dirty="0" smtClean="0">
                <a:latin typeface="Arial Black" pitchFamily="34" charset="0"/>
              </a:rPr>
              <a:t>снежинок</a:t>
            </a:r>
            <a:r>
              <a:rPr lang="ru-RU" sz="1800" b="1" dirty="0" smtClean="0">
                <a:latin typeface="Arial Black" pitchFamily="34" charset="0"/>
              </a:rPr>
              <a:t>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Arial Black" pitchFamily="34" charset="0"/>
              </a:rPr>
              <a:t>Для </a:t>
            </a:r>
            <a:r>
              <a:rPr lang="ru-RU" sz="1800" b="1" dirty="0" smtClean="0">
                <a:latin typeface="Arial Black" pitchFamily="34" charset="0"/>
              </a:rPr>
              <a:t>изготовления снежинки </a:t>
            </a:r>
            <a:r>
              <a:rPr lang="ru-RU" sz="1800" b="1" dirty="0" smtClean="0">
                <a:latin typeface="Arial Black" pitchFamily="34" charset="0"/>
              </a:rPr>
              <a:t>нам потребуется: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1. </a:t>
            </a:r>
            <a:r>
              <a:rPr lang="ru-RU" sz="1800" b="1" dirty="0" smtClean="0">
                <a:latin typeface="Arial Black" pitchFamily="34" charset="0"/>
              </a:rPr>
              <a:t>2 </a:t>
            </a:r>
            <a:r>
              <a:rPr lang="ru-RU" sz="1800" b="1" dirty="0" smtClean="0">
                <a:latin typeface="Arial Black" pitchFamily="34" charset="0"/>
              </a:rPr>
              <a:t>квадратных </a:t>
            </a:r>
            <a:r>
              <a:rPr lang="ru-RU" sz="1800" b="1" dirty="0" err="1" smtClean="0">
                <a:latin typeface="Arial Black" pitchFamily="34" charset="0"/>
              </a:rPr>
              <a:t>листаголубой</a:t>
            </a:r>
            <a:r>
              <a:rPr lang="ru-RU" sz="1800" b="1" dirty="0" smtClean="0">
                <a:latin typeface="Arial Black" pitchFamily="34" charset="0"/>
              </a:rPr>
              <a:t> </a:t>
            </a:r>
            <a:r>
              <a:rPr lang="ru-RU" sz="1800" b="1" dirty="0" smtClean="0">
                <a:latin typeface="Arial Black" pitchFamily="34" charset="0"/>
              </a:rPr>
              <a:t>бумаги,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2. ножницы</a:t>
            </a:r>
            <a:r>
              <a:rPr lang="ru-RU" sz="1800" b="1" dirty="0" smtClean="0">
                <a:latin typeface="Arial Black" pitchFamily="34" charset="0"/>
              </a:rPr>
              <a:t>,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3. клей-карандаш</a:t>
            </a:r>
            <a:r>
              <a:rPr lang="ru-RU" sz="1800" b="1" dirty="0" smtClean="0">
                <a:latin typeface="Arial Black" pitchFamily="34" charset="0"/>
              </a:rPr>
              <a:t>,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4. простой </a:t>
            </a:r>
            <a:r>
              <a:rPr lang="ru-RU" sz="1800" b="1" dirty="0" smtClean="0">
                <a:latin typeface="Arial Black" pitchFamily="34" charset="0"/>
              </a:rPr>
              <a:t>карандаш, 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>5. страза</a:t>
            </a:r>
            <a:r>
              <a:rPr lang="ru-RU" sz="1800" b="1" dirty="0" smtClean="0">
                <a:latin typeface="Arial Black" pitchFamily="34" charset="0"/>
              </a:rPr>
              <a:t>.</a:t>
            </a:r>
            <a:br>
              <a:rPr lang="ru-RU" sz="1800" b="1" dirty="0" smtClean="0">
                <a:latin typeface="Arial Black" pitchFamily="34" charset="0"/>
              </a:rPr>
            </a:b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1.Сложите </a:t>
            </a:r>
            <a:r>
              <a:rPr lang="ru-RU" sz="2000" b="1" dirty="0" smtClean="0"/>
              <a:t>квадратный лист по диагонали.</a:t>
            </a:r>
            <a:br>
              <a:rPr lang="ru-RU" sz="2000" b="1" dirty="0" smtClean="0"/>
            </a:br>
            <a:r>
              <a:rPr lang="ru-RU" sz="2000" b="1" dirty="0" smtClean="0"/>
              <a:t>2.Сложите </a:t>
            </a:r>
            <a:r>
              <a:rPr lang="ru-RU" sz="2000" b="1" dirty="0" smtClean="0"/>
              <a:t>ещё дважды.</a:t>
            </a:r>
            <a:br>
              <a:rPr lang="ru-RU" sz="2000" b="1" dirty="0" smtClean="0"/>
            </a:br>
            <a:r>
              <a:rPr lang="ru-RU" sz="2000" b="1" dirty="0" smtClean="0"/>
              <a:t>3.Нарисуйте </a:t>
            </a:r>
            <a:r>
              <a:rPr lang="ru-RU" sz="2000" b="1" dirty="0" smtClean="0"/>
              <a:t>3 линии, по которым будут проходить разрезы. Не прорезайте до конца в месте сгиба, так как это центр снежинки</a:t>
            </a:r>
            <a:endParaRPr lang="ru-RU" sz="2000" b="1" dirty="0"/>
          </a:p>
        </p:txBody>
      </p:sp>
      <p:pic>
        <p:nvPicPr>
          <p:cNvPr id="3" name="Picture 4" descr="Объёмная снежинка из бумаги мастер-кл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248662"/>
            <a:ext cx="4495800" cy="3866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4.Прорежьте </a:t>
            </a:r>
            <a:r>
              <a:rPr lang="ru-RU" sz="2000" b="1" dirty="0" smtClean="0"/>
              <a:t>по линиям.</a:t>
            </a:r>
            <a:br>
              <a:rPr lang="ru-RU" sz="2000" b="1" dirty="0" smtClean="0"/>
            </a:br>
            <a:r>
              <a:rPr lang="ru-RU" sz="2000" b="1" dirty="0" smtClean="0"/>
              <a:t>5.Сделайте </a:t>
            </a:r>
            <a:r>
              <a:rPr lang="ru-RU" sz="2000" b="1" dirty="0" smtClean="0"/>
              <a:t>треугольные прорези внизу заготовки.</a:t>
            </a:r>
            <a:br>
              <a:rPr lang="ru-RU" sz="2000" b="1" dirty="0" smtClean="0"/>
            </a:br>
            <a:r>
              <a:rPr lang="ru-RU" sz="2000" b="1" dirty="0" smtClean="0"/>
              <a:t>6.Разверните </a:t>
            </a:r>
            <a:r>
              <a:rPr lang="ru-RU" sz="2000" b="1" dirty="0" smtClean="0"/>
              <a:t>заготовку</a:t>
            </a:r>
            <a:r>
              <a:rPr lang="ru-RU" sz="2000" b="1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7.Загните </a:t>
            </a:r>
            <a:r>
              <a:rPr lang="ru-RU" sz="2000" b="1" dirty="0" smtClean="0"/>
              <a:t>и приклейте в центре средние полосы каждого </a:t>
            </a:r>
            <a:r>
              <a:rPr lang="ru-RU" sz="2000" b="1" dirty="0" smtClean="0"/>
              <a:t>лучика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8.Сделайте </a:t>
            </a:r>
            <a:r>
              <a:rPr lang="ru-RU" sz="2000" b="1" dirty="0" smtClean="0"/>
              <a:t>вторую заготовку таким же способом.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1506" name="Picture 2" descr="Объёмная снежинка из бумаги мастер-кл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438400"/>
            <a:ext cx="449643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9.Склейте </a:t>
            </a:r>
            <a:r>
              <a:rPr lang="ru-RU" sz="2000" b="1" dirty="0" smtClean="0"/>
              <a:t>заготовки между собой таким образом, чтобы лучики располагались в шахматном порядке.</a:t>
            </a:r>
            <a:br>
              <a:rPr lang="ru-RU" sz="2000" b="1" dirty="0" smtClean="0"/>
            </a:br>
            <a:r>
              <a:rPr lang="ru-RU" sz="2000" b="1" dirty="0" smtClean="0"/>
              <a:t>10.Приклейте </a:t>
            </a:r>
            <a:r>
              <a:rPr lang="ru-RU" sz="2000" b="1" dirty="0" smtClean="0"/>
              <a:t>в центр стразу.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pic>
        <p:nvPicPr>
          <p:cNvPr id="23554" name="Picture 2" descr="https://svoimirukamy.com/wp-content/uploads/2018/03/3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5482364" cy="412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38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МАСТЕР-КЛАСС</vt:lpstr>
      <vt:lpstr>  Без чего сложно представить Новый год? Конечно без елки, Деда  Мороза, а нам, жителям северных широт крайне сложно представить Новый год без снега и снежинок! Если Вы хотите создать по-настоящему новогоднюю атмосферу в доме, тогда не поленитесь и украсьте все вокруг снежинками.  Цель: распространение и передача педагогического опыта, обучение приемам изготовления красивых снежинок. Задачи: - Повышение профессионального мастерства педагогов; - Знакомство педагогов и родителей с приемами изготовления снежинок.</vt:lpstr>
      <vt:lpstr>Для изготовления снежинки нам потребуется: 1. 2 квадратных листаголубой бумаги,  2. ножницы,  3. клей-карандаш,  4. простой карандаш,  5. страза.  </vt:lpstr>
      <vt:lpstr>1.Сложите квадратный лист по диагонали. 2.Сложите ещё дважды. 3.Нарисуйте 3 линии, по которым будут проходить разрезы. Не прорезайте до конца в месте сгиба, так как это центр снежинки</vt:lpstr>
      <vt:lpstr>4.Прорежьте по линиям. 5.Сделайте треугольные прорези внизу заготовки. 6.Разверните заготовку.  7.Загните и приклейте в центре средние полосы каждого лучика. 8.Сделайте вторую заготовку таким же способом.  </vt:lpstr>
      <vt:lpstr>9.Склейте заготовки между собой таким образом, чтобы лучики располагались в шахматном порядке. 10.Приклейте в центр стразу.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23</cp:revision>
  <dcterms:created xsi:type="dcterms:W3CDTF">2017-11-26T08:05:00Z</dcterms:created>
  <dcterms:modified xsi:type="dcterms:W3CDTF">2022-11-14T12:16:41Z</dcterms:modified>
</cp:coreProperties>
</file>