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5" r:id="rId6"/>
    <p:sldId id="274" r:id="rId7"/>
    <p:sldId id="275" r:id="rId8"/>
    <p:sldId id="276" r:id="rId9"/>
    <p:sldId id="277" r:id="rId10"/>
    <p:sldId id="278" r:id="rId11"/>
    <p:sldId id="279" r:id="rId12"/>
    <p:sldId id="280" r:id="rId13"/>
    <p:sldId id="281" r:id="rId14"/>
    <p:sldId id="260" r:id="rId15"/>
    <p:sldId id="261" r:id="rId16"/>
    <p:sldId id="262" r:id="rId17"/>
    <p:sldId id="26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75167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Путешествие в страну знаний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51520" y="188640"/>
            <a:ext cx="856895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Лист осенний долго кружит,</a:t>
            </a:r>
          </a:p>
          <a:p>
            <a:r>
              <a:rPr lang="ru-RU" sz="40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его Варвара сушит.</a:t>
            </a:r>
          </a:p>
          <a:p>
            <a:r>
              <a:rPr lang="ru-RU" sz="40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потом мы вместе с Варей</a:t>
            </a:r>
          </a:p>
          <a:p>
            <a:r>
              <a:rPr lang="ru-RU" sz="40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Дома делаем..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63888" y="3212976"/>
            <a:ext cx="23115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гербарий</a:t>
            </a:r>
            <a:endParaRPr lang="ru-RU" sz="40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41628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osennie-oboi-osen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279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калиткой громко хлопал,</a:t>
            </a:r>
            <a:b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дворе гудел и топал, </a:t>
            </a:r>
            <a:b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Задувал за воротник, </a:t>
            </a:r>
            <a:b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дом влетел... и сразу сник?</a:t>
            </a:r>
            <a:endParaRPr lang="ru-RU" sz="28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2895600"/>
            <a:ext cx="4333875" cy="35814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42666" y="3276600"/>
            <a:ext cx="212853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Ветер</a:t>
            </a:r>
            <a:endParaRPr lang="ru-RU" sz="54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osennie-oboi-osen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5429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Собрались в небе дружно,</a:t>
            </a:r>
            <a:b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юг лететь им нужно.</a:t>
            </a:r>
            <a:b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Далёк их путь, мои друзья,</a:t>
            </a:r>
            <a:b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Туда, где тёплые края.</a:t>
            </a:r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5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3048000"/>
            <a:ext cx="4648200" cy="309562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-1" y="3276600"/>
            <a:ext cx="457200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Перелетные птицы</a:t>
            </a:r>
            <a:endParaRPr lang="ru-RU" sz="54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osennie-oboi-osen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9717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Белка осенью без спешки прячет желуди, орешки,                                      Мышка - зерна собирает, норку плотно набивает.                                                                                                                                                  Это склад, а не нора - зерен выросла гора!</a:t>
            </a:r>
            <a:b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же делают зверята?</a:t>
            </a:r>
            <a:b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Угадайте-ка, ребята!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file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4343400" y="2819400"/>
            <a:ext cx="4267200" cy="366257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09600" y="3105835"/>
            <a:ext cx="6248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5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Запасы на </a:t>
            </a:r>
          </a:p>
          <a:p>
            <a:pPr>
              <a:buNone/>
            </a:pPr>
            <a:r>
              <a:rPr lang="ru-RU" sz="5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зиму</a:t>
            </a:r>
            <a:endParaRPr lang="ru-RU" sz="5400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357298"/>
            <a:ext cx="8183880" cy="407196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4 станция</a:t>
            </a:r>
          </a:p>
          <a:p>
            <a:pPr algn="ctr"/>
            <a:endParaRPr lang="ru-RU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ctr">
              <a:buNone/>
            </a:pPr>
            <a:r>
              <a:rPr lang="ru-RU" sz="6000" b="1" dirty="0" smtClean="0">
                <a:solidFill>
                  <a:schemeClr val="bg2">
                    <a:lumMod val="10000"/>
                  </a:schemeClr>
                </a:solidFill>
              </a:rPr>
              <a:t>Танцевальная</a:t>
            </a:r>
            <a:endParaRPr lang="ru-RU" sz="6000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500174"/>
            <a:ext cx="8183880" cy="407196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5 станция</a:t>
            </a:r>
          </a:p>
          <a:p>
            <a:pPr algn="ctr"/>
            <a:endParaRPr lang="ru-RU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ctr">
              <a:buNone/>
            </a:pPr>
            <a:r>
              <a:rPr lang="ru-RU" sz="5400" b="1" dirty="0" smtClean="0">
                <a:solidFill>
                  <a:schemeClr val="bg2">
                    <a:lumMod val="10000"/>
                  </a:schemeClr>
                </a:solidFill>
              </a:rPr>
              <a:t>Правила дорожного движения</a:t>
            </a:r>
            <a:endParaRPr lang="ru-RU" sz="5400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500174"/>
            <a:ext cx="8183880" cy="407196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6 станция</a:t>
            </a:r>
          </a:p>
          <a:p>
            <a:pPr algn="ctr">
              <a:buNone/>
            </a:pPr>
            <a:endParaRPr lang="ru-RU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ctr">
              <a:buNone/>
            </a:pPr>
            <a:r>
              <a:rPr lang="ru-RU" sz="6000" b="1" dirty="0" smtClean="0">
                <a:solidFill>
                  <a:schemeClr val="bg2">
                    <a:lumMod val="10000"/>
                  </a:schemeClr>
                </a:solidFill>
              </a:rPr>
              <a:t>Заколдованная</a:t>
            </a:r>
            <a:endParaRPr lang="ru-RU" sz="6000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357298"/>
            <a:ext cx="8183880" cy="428628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7 станция</a:t>
            </a:r>
          </a:p>
          <a:p>
            <a:pPr algn="ctr"/>
            <a:endParaRPr lang="ru-RU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ctr">
              <a:buNone/>
            </a:pPr>
            <a:r>
              <a:rPr lang="ru-RU" sz="6000" b="1" dirty="0" smtClean="0">
                <a:solidFill>
                  <a:schemeClr val="bg2">
                    <a:lumMod val="10000"/>
                  </a:schemeClr>
                </a:solidFill>
              </a:rPr>
              <a:t>Безопасная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000108"/>
            <a:ext cx="8183880" cy="457203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1 станция</a:t>
            </a:r>
          </a:p>
          <a:p>
            <a:pPr algn="ctr"/>
            <a:endParaRPr lang="ru-RU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ctr">
              <a:buNone/>
            </a:pPr>
            <a:r>
              <a:rPr lang="ru-RU" sz="6000" b="1" dirty="0" smtClean="0">
                <a:solidFill>
                  <a:schemeClr val="bg2">
                    <a:lumMod val="10000"/>
                  </a:schemeClr>
                </a:solidFill>
              </a:rPr>
              <a:t>Осенняя</a:t>
            </a:r>
            <a:endParaRPr lang="ru-RU" sz="6000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000108"/>
            <a:ext cx="8183880" cy="428628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2 станция</a:t>
            </a:r>
          </a:p>
          <a:p>
            <a:pPr algn="ctr">
              <a:buNone/>
            </a:pPr>
            <a:endParaRPr lang="ru-RU" sz="60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ctr">
              <a:buNone/>
            </a:pPr>
            <a:r>
              <a:rPr lang="ru-RU" sz="6000" b="1" dirty="0" smtClean="0">
                <a:solidFill>
                  <a:schemeClr val="bg2">
                    <a:lumMod val="10000"/>
                  </a:schemeClr>
                </a:solidFill>
              </a:rPr>
              <a:t>Словесная</a:t>
            </a:r>
          </a:p>
          <a:p>
            <a:pPr algn="ctr"/>
            <a:endParaRPr lang="ru-RU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ctr">
              <a:buNone/>
            </a:pPr>
            <a:endParaRPr lang="ru-RU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142984"/>
            <a:ext cx="8183880" cy="414340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3 станция</a:t>
            </a:r>
          </a:p>
          <a:p>
            <a:pPr algn="ctr"/>
            <a:endParaRPr lang="ru-RU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ctr">
              <a:buNone/>
            </a:pPr>
            <a:r>
              <a:rPr lang="ru-RU" sz="6000" b="1" dirty="0" smtClean="0">
                <a:solidFill>
                  <a:schemeClr val="bg2">
                    <a:lumMod val="10000"/>
                  </a:schemeClr>
                </a:solidFill>
              </a:rPr>
              <a:t>Загадочная</a:t>
            </a:r>
            <a:endParaRPr lang="ru-RU" sz="6000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925" y="0"/>
            <a:ext cx="9183925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395536" y="476672"/>
            <a:ext cx="835292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всю ночь по крыше бьёт </a:t>
            </a:r>
            <a:endParaRPr lang="ru-RU" sz="4000" b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 </a:t>
            </a:r>
            <a:r>
              <a:rPr lang="ru-RU" sz="40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постукивает, </a:t>
            </a:r>
            <a:endParaRPr lang="ru-RU" sz="4000" b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40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бормочет, и поёт, </a:t>
            </a:r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убаюкивает</a:t>
            </a:r>
            <a:r>
              <a:rPr lang="ru-RU" sz="40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37377" y="3068960"/>
            <a:ext cx="16835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Дождь</a:t>
            </a:r>
            <a:endParaRPr lang="ru-RU" sz="40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6248" y="2714620"/>
            <a:ext cx="2777640" cy="345638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924944"/>
            <a:ext cx="3966691" cy="358588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61625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07504" y="548680"/>
            <a:ext cx="631844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Опустели наши грядки.</a:t>
            </a:r>
          </a:p>
          <a:p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Огород и сад в порядке.</a:t>
            </a:r>
          </a:p>
          <a:p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Ты, земля, еще рожай.</a:t>
            </a:r>
          </a:p>
          <a:p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собрали...</a:t>
            </a:r>
            <a:endParaRPr lang="ru-RU" sz="40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27784" y="3501008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урожай</a:t>
            </a:r>
            <a:endParaRPr lang="ru-RU" sz="40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59" y="4149080"/>
            <a:ext cx="3359398" cy="241876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48620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55" y="0"/>
            <a:ext cx="9112345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051720" y="44624"/>
            <a:ext cx="705678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Стало ночью холодать,</a:t>
            </a:r>
          </a:p>
          <a:p>
            <a:r>
              <a:rPr lang="ru-RU" sz="40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Стали лужи замерзать.</a:t>
            </a:r>
          </a:p>
          <a:p>
            <a:r>
              <a:rPr lang="ru-RU" sz="40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на травке — бархат синий.</a:t>
            </a:r>
          </a:p>
          <a:p>
            <a:r>
              <a:rPr lang="ru-RU" sz="40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что такое?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940152" y="3356992"/>
            <a:ext cx="12971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иней</a:t>
            </a:r>
            <a:endParaRPr lang="ru-RU" sz="40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4014696"/>
            <a:ext cx="2438405" cy="149657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42896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925" y="0"/>
            <a:ext cx="9183925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79512" y="116632"/>
            <a:ext cx="86409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Осенью он часто нужен -</a:t>
            </a:r>
          </a:p>
          <a:p>
            <a:r>
              <a:rPr lang="ru-RU" sz="40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лупит дождь по лужам,</a:t>
            </a:r>
          </a:p>
          <a:p>
            <a:r>
              <a:rPr lang="ru-RU" sz="40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небо в черных тучах,</a:t>
            </a:r>
          </a:p>
          <a:p>
            <a:r>
              <a:rPr lang="ru-RU" sz="40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 для нас помощник лучший.</a:t>
            </a:r>
          </a:p>
          <a:p>
            <a:r>
              <a:rPr lang="ru-RU" sz="40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Над собой его раскрой</a:t>
            </a:r>
          </a:p>
          <a:p>
            <a:r>
              <a:rPr lang="ru-RU" sz="40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навес себе устрой!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00298" y="4214818"/>
            <a:ext cx="11915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зонт</a:t>
            </a:r>
            <a:endParaRPr lang="ru-RU" sz="40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55784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Прямоугольник 6"/>
          <p:cNvSpPr/>
          <p:nvPr/>
        </p:nvSpPr>
        <p:spPr>
          <a:xfrm>
            <a:off x="107504" y="332656"/>
            <a:ext cx="820891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сентябре и в октябре</a:t>
            </a:r>
          </a:p>
          <a:p>
            <a:r>
              <a:rPr lang="ru-RU" sz="40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Их так много во дворе!</a:t>
            </a:r>
          </a:p>
          <a:p>
            <a:r>
              <a:rPr lang="ru-RU" sz="40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Дождь прошел - оставил их,</a:t>
            </a:r>
          </a:p>
          <a:p>
            <a:r>
              <a:rPr lang="ru-RU" sz="40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Средних, маленьких, </a:t>
            </a:r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больших.</a:t>
            </a:r>
            <a:endParaRPr lang="ru-RU" sz="40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35896" y="4149080"/>
            <a:ext cx="13898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лужи</a:t>
            </a:r>
            <a:endParaRPr lang="ru-RU" sz="40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87015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Другая 2">
      <a:dk1>
        <a:srgbClr val="F0D67E"/>
      </a:dk1>
      <a:lt1>
        <a:sysClr val="window" lastClr="FFFFFF"/>
      </a:lt1>
      <a:dk2>
        <a:srgbClr val="F7C890"/>
      </a:dk2>
      <a:lt2>
        <a:srgbClr val="FDF59C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935409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68</TotalTime>
  <Words>209</Words>
  <PresentationFormat>Экран (4:3)</PresentationFormat>
  <Paragraphs>60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Аспект</vt:lpstr>
      <vt:lpstr>Путешествие в страну знаний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Кто калиткой громко хлопал, Во дворе гудел и топал,  Задувал за воротник,  В дом влетел... и сразу сник?</vt:lpstr>
      <vt:lpstr>Собрались в небе дружно, На юг лететь им нужно. Далёк их путь, мои друзья, Туда, где тёплые края. </vt:lpstr>
      <vt:lpstr>Белка осенью без спешки прячет желуди, орешки,                                      Мышка - зерна собирает, норку плотно набивает.                                                                                                                                                  Это склад, а не нора - зерен выросла гора! Что же делают зверята? Угадайте-ка, ребята!  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в страну знаний</dc:title>
  <dc:creator>Михаил</dc:creator>
  <cp:lastModifiedBy>Михаил</cp:lastModifiedBy>
  <cp:revision>9</cp:revision>
  <dcterms:created xsi:type="dcterms:W3CDTF">2022-10-27T17:53:28Z</dcterms:created>
  <dcterms:modified xsi:type="dcterms:W3CDTF">2022-11-14T06:36:33Z</dcterms:modified>
</cp:coreProperties>
</file>