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  <p:sldId id="269" r:id="rId9"/>
    <p:sldId id="261" r:id="rId10"/>
    <p:sldId id="265" r:id="rId11"/>
    <p:sldId id="267" r:id="rId12"/>
    <p:sldId id="268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605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13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6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08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0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80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123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52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6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8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66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Суффиксы – </a:t>
            </a:r>
            <a:r>
              <a:rPr lang="ru-RU" dirty="0" err="1" smtClean="0"/>
              <a:t>ек</a:t>
            </a:r>
            <a:r>
              <a:rPr lang="ru-RU" dirty="0" smtClean="0"/>
              <a:t> , -</a:t>
            </a:r>
            <a:r>
              <a:rPr lang="ru-RU" dirty="0" err="1" smtClean="0"/>
              <a:t>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Уроку русского языка в  3 классе.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2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19" y="-1579772"/>
            <a:ext cx="10712481" cy="8034361"/>
          </a:xfrm>
        </p:spPr>
      </p:pic>
    </p:spTree>
    <p:extLst>
      <p:ext uri="{BB962C8B-B14F-4D97-AF65-F5344CB8AC3E}">
        <p14:creationId xmlns:p14="http://schemas.microsoft.com/office/powerpoint/2010/main" val="157123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55" y="166393"/>
            <a:ext cx="9943949" cy="7457962"/>
          </a:xfrm>
        </p:spPr>
      </p:pic>
    </p:spTree>
    <p:extLst>
      <p:ext uri="{BB962C8B-B14F-4D97-AF65-F5344CB8AC3E}">
        <p14:creationId xmlns:p14="http://schemas.microsoft.com/office/powerpoint/2010/main" val="47722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5" y="-420484"/>
            <a:ext cx="9946126" cy="7459595"/>
          </a:xfrm>
        </p:spPr>
      </p:pic>
    </p:spTree>
    <p:extLst>
      <p:ext uri="{BB962C8B-B14F-4D97-AF65-F5344CB8AC3E}">
        <p14:creationId xmlns:p14="http://schemas.microsoft.com/office/powerpoint/2010/main" val="16798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92" y="-122214"/>
            <a:ext cx="10024503" cy="7518377"/>
          </a:xfrm>
        </p:spPr>
      </p:pic>
    </p:spTree>
    <p:extLst>
      <p:ext uri="{BB962C8B-B14F-4D97-AF65-F5344CB8AC3E}">
        <p14:creationId xmlns:p14="http://schemas.microsoft.com/office/powerpoint/2010/main" val="342964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214244"/>
            <a:ext cx="4476206" cy="62850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160" y="1027906"/>
            <a:ext cx="6858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40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236617"/>
            <a:ext cx="9905998" cy="399723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Д…</a:t>
            </a:r>
            <a:r>
              <a:rPr lang="ru-RU" sz="6000" b="1" dirty="0" err="1" smtClean="0"/>
              <a:t>вятнадцатое</a:t>
            </a:r>
            <a:r>
              <a:rPr lang="ru-RU" sz="6000" b="1" dirty="0" smtClean="0"/>
              <a:t> д…к…</a:t>
            </a:r>
            <a:r>
              <a:rPr lang="ru-RU" sz="6000" b="1" dirty="0" err="1" smtClean="0"/>
              <a:t>бря</a:t>
            </a:r>
            <a:r>
              <a:rPr lang="ru-RU" sz="6000" b="1" dirty="0" smtClean="0"/>
              <a:t>.</a:t>
            </a:r>
            <a:br>
              <a:rPr lang="ru-RU" sz="6000" b="1" dirty="0" smtClean="0"/>
            </a:br>
            <a:r>
              <a:rPr lang="ru-RU" sz="6000" b="1" dirty="0" err="1" smtClean="0"/>
              <a:t>Кла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ная</a:t>
            </a:r>
            <a:r>
              <a:rPr lang="ru-RU" sz="6000" b="1" dirty="0" smtClean="0"/>
              <a:t> р…бота.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3733799"/>
            <a:ext cx="9905998" cy="312420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5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B050"/>
                </a:solidFill>
              </a:rPr>
              <a:t>Суффиксы – </a:t>
            </a:r>
            <a:r>
              <a:rPr lang="ru-RU" sz="8000" dirty="0" err="1" smtClean="0">
                <a:solidFill>
                  <a:srgbClr val="00B050"/>
                </a:solidFill>
              </a:rPr>
              <a:t>ек</a:t>
            </a:r>
            <a:r>
              <a:rPr lang="ru-RU" sz="8000" dirty="0" smtClean="0">
                <a:solidFill>
                  <a:srgbClr val="00B050"/>
                </a:solidFill>
              </a:rPr>
              <a:t>, -</a:t>
            </a:r>
            <a:r>
              <a:rPr lang="ru-RU" sz="8000" dirty="0" err="1" smtClean="0">
                <a:solidFill>
                  <a:srgbClr val="00B050"/>
                </a:solidFill>
              </a:rPr>
              <a:t>ик</a:t>
            </a:r>
            <a:r>
              <a:rPr lang="ru-RU" sz="8000" dirty="0" smtClean="0">
                <a:solidFill>
                  <a:srgbClr val="00B050"/>
                </a:solidFill>
              </a:rPr>
              <a:t>.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1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58079"/>
            <a:ext cx="9066561" cy="6799921"/>
          </a:xfrm>
        </p:spPr>
      </p:pic>
    </p:spTree>
    <p:extLst>
      <p:ext uri="{BB962C8B-B14F-4D97-AF65-F5344CB8AC3E}">
        <p14:creationId xmlns:p14="http://schemas.microsoft.com/office/powerpoint/2010/main" val="40798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1380837"/>
            <a:ext cx="10499089" cy="7862600"/>
          </a:xfrm>
        </p:spPr>
      </p:pic>
    </p:spTree>
    <p:extLst>
      <p:ext uri="{BB962C8B-B14F-4D97-AF65-F5344CB8AC3E}">
        <p14:creationId xmlns:p14="http://schemas.microsoft.com/office/powerpoint/2010/main" val="111836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1897497"/>
            <a:ext cx="10963548" cy="8226860"/>
          </a:xfrm>
        </p:spPr>
      </p:pic>
    </p:spTree>
    <p:extLst>
      <p:ext uri="{BB962C8B-B14F-4D97-AF65-F5344CB8AC3E}">
        <p14:creationId xmlns:p14="http://schemas.microsoft.com/office/powerpoint/2010/main" val="41381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03" y="-219864"/>
            <a:ext cx="11033760" cy="8275320"/>
          </a:xfrm>
        </p:spPr>
      </p:pic>
    </p:spTree>
    <p:extLst>
      <p:ext uri="{BB962C8B-B14F-4D97-AF65-F5344CB8AC3E}">
        <p14:creationId xmlns:p14="http://schemas.microsoft.com/office/powerpoint/2010/main" val="41407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92" y="-829787"/>
            <a:ext cx="10120298" cy="7590224"/>
          </a:xfrm>
        </p:spPr>
      </p:pic>
    </p:spTree>
    <p:extLst>
      <p:ext uri="{BB962C8B-B14F-4D97-AF65-F5344CB8AC3E}">
        <p14:creationId xmlns:p14="http://schemas.microsoft.com/office/powerpoint/2010/main" val="6761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31" y="-379526"/>
            <a:ext cx="9650035" cy="7237526"/>
          </a:xfrm>
        </p:spPr>
      </p:pic>
    </p:spTree>
    <p:extLst>
      <p:ext uri="{BB962C8B-B14F-4D97-AF65-F5344CB8AC3E}">
        <p14:creationId xmlns:p14="http://schemas.microsoft.com/office/powerpoint/2010/main" val="69306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24</Words>
  <Application>Microsoft Office PowerPoint</Application>
  <PresentationFormat>Широкоэкранный</PresentationFormat>
  <Paragraphs>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Суффиксы – ек , -ик</vt:lpstr>
      <vt:lpstr>Д…вятнадцатое д…к…бря. Кла…ная р…бота.</vt:lpstr>
      <vt:lpstr>Тема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Суффиксы – ек , -ик</dc:title>
  <dc:creator>PC</dc:creator>
  <cp:lastModifiedBy>PC</cp:lastModifiedBy>
  <cp:revision>2</cp:revision>
  <dcterms:created xsi:type="dcterms:W3CDTF">2019-12-18T18:58:03Z</dcterms:created>
  <dcterms:modified xsi:type="dcterms:W3CDTF">2019-12-18T19:15:47Z</dcterms:modified>
</cp:coreProperties>
</file>