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3"/>
  </p:notesMasterIdLst>
  <p:sldIdLst>
    <p:sldId id="258" r:id="rId2"/>
    <p:sldId id="257" r:id="rId3"/>
    <p:sldId id="260" r:id="rId4"/>
    <p:sldId id="261" r:id="rId5"/>
    <p:sldId id="262" r:id="rId6"/>
    <p:sldId id="263" r:id="rId7"/>
    <p:sldId id="268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6" autoAdjust="0"/>
    <p:restoredTop sz="94658" autoAdjust="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3AB8C-1BBF-443C-AA15-3AE5701B1A05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B27DC-BF7C-48D7-93DB-F019DF2268E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18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B27DC-BF7C-48D7-93DB-F019DF2268E0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067271-D67A-48CE-BFEF-53919FC834D3}" type="datetimeFigureOut">
              <a:rPr lang="ru-RU" smtClean="0"/>
              <a:pPr/>
              <a:t>10.11.2022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66F3E9-F1F3-4686-8966-C42E04D5D7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etsad-kitty.ru/lessons" TargetMode="External"/><Relationship Id="rId5" Type="http://schemas.openxmlformats.org/officeDocument/2006/relationships/image" Target="../media/image3.gif"/><Relationship Id="rId4" Type="http://schemas.openxmlformats.org/officeDocument/2006/relationships/hyperlink" Target="http://detsad-kitty.ru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-kitty.ru/lesso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-kitty.ru/nashydety" TargetMode="Externa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hyperlink" Target="http://detsad-kitty.ru/lessons" TargetMode="Externa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hyperlink" Target="http://detsad-kitty.ru/lessons" TargetMode="Externa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-kitty.ru/lesson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-kitty.ru/lesson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hyperlink" Target="http://detsad-kitty.ru/lessons" TargetMode="Externa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detsad-kitty.ru/lessons" TargetMode="External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4.gif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detsad-kitty.ru/lessons" TargetMode="External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715304" cy="85725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Твоя безопасность  в доме.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at20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596" y="2500306"/>
            <a:ext cx="3071834" cy="3571900"/>
          </a:xfrm>
          <a:prstGeom prst="rect">
            <a:avLst/>
          </a:prstGeom>
        </p:spPr>
      </p:pic>
      <p:pic>
        <p:nvPicPr>
          <p:cNvPr id="4" name="Рисунок 3" descr="http://detsad-kitty.ru/templates/Default/images/disney1322.gif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714752"/>
            <a:ext cx="2071702" cy="221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29124" y="2500306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Довгорукая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Галина Ильинична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МАДОУ детский сад «Берёзка»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6215082"/>
            <a:ext cx="966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2019г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detsad-kitty.ru/templates/Default/images/sova.gif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3643314"/>
            <a:ext cx="22860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28794" y="1785926"/>
            <a:ext cx="4552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Занятие с мудрым  филином.</a:t>
            </a:r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71480"/>
            <a:ext cx="6983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Правила – простые эти,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Вы запомните их дети!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detsad-kitty.ru/templates/Default/images/sova.gif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285992"/>
            <a:ext cx="2143140" cy="221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5072074"/>
            <a:ext cx="721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Ты уже понял, малыш, что одни и те же</a:t>
            </a:r>
          </a:p>
          <a:p>
            <a:r>
              <a:rPr lang="ru-RU" sz="2000" b="1" dirty="0" smtClean="0"/>
              <a:t>Предметы, могут быть опасными и безопасными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img76701341[1].jpg"/>
          <p:cNvPicPr>
            <a:picLocks noChangeAspect="1"/>
          </p:cNvPicPr>
          <p:nvPr/>
        </p:nvPicPr>
        <p:blipFill>
          <a:blip r:embed="rId5"/>
          <a:srcRect b="12068"/>
          <a:stretch>
            <a:fillRect/>
          </a:stretch>
        </p:blipFill>
        <p:spPr>
          <a:xfrm>
            <a:off x="642910" y="1857364"/>
            <a:ext cx="3143272" cy="2857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86182" y="2357430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увидишь знак такой,</a:t>
            </a:r>
          </a:p>
          <a:p>
            <a:r>
              <a:rPr lang="ru-RU" dirty="0" smtClean="0"/>
              <a:t>берегись, ни шагу туда ногой!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59019" y="1000108"/>
            <a:ext cx="8663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презентации использованы стихи  С.Н. Федорова и 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М.Б. Рассказовой.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-kitty.ru/templates/Default/images/disney255.gif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642918"/>
            <a:ext cx="171451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86050" y="857232"/>
            <a:ext cx="48577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Ты, конечно думаешь, что дом – самое безопасное место на свете? </a:t>
            </a:r>
          </a:p>
          <a:p>
            <a:r>
              <a:rPr lang="ru-RU" sz="2000" b="1" dirty="0" smtClean="0"/>
              <a:t>Но это не совсем так.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В твоем родном доме тебя могут подстерегать многие опасности.</a:t>
            </a:r>
            <a:endParaRPr lang="ru-RU" sz="2000" b="1" dirty="0"/>
          </a:p>
        </p:txBody>
      </p:sp>
      <p:pic>
        <p:nvPicPr>
          <p:cNvPr id="4" name="Рисунок 3" descr="http://detsad-kitty.ru/templates/Default/images/sova.gif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3500438"/>
            <a:ext cx="214314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14810" y="4429132"/>
            <a:ext cx="2214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Давай пройдем по твоему дому и посмотрим.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Wooden_Doll_House2[1]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28596" y="3500438"/>
            <a:ext cx="2987040" cy="2900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ds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357430"/>
            <a:ext cx="3071834" cy="2357454"/>
          </a:xfrm>
          <a:prstGeom prst="rect">
            <a:avLst/>
          </a:prstGeom>
        </p:spPr>
      </p:pic>
      <p:pic>
        <p:nvPicPr>
          <p:cNvPr id="3" name="Рисунок 2" descr="winner-fotokonkurs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642918"/>
            <a:ext cx="3048009" cy="2500330"/>
          </a:xfrm>
          <a:prstGeom prst="rect">
            <a:avLst/>
          </a:prstGeom>
        </p:spPr>
      </p:pic>
      <p:pic>
        <p:nvPicPr>
          <p:cNvPr id="5" name="Рисунок 4" descr="http://detsad-kitty.ru/templates/Default/images/sova.gif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3929066"/>
            <a:ext cx="21431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28860" y="4786322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Если в доме есть балкон,</a:t>
            </a:r>
          </a:p>
          <a:p>
            <a:r>
              <a:rPr lang="ru-RU" sz="2000" b="1" dirty="0" smtClean="0"/>
              <a:t>Помните – опасен он!</a:t>
            </a:r>
          </a:p>
          <a:p>
            <a:r>
              <a:rPr lang="ru-RU" sz="2000" b="1" dirty="0" smtClean="0"/>
              <a:t>И открытое окно</a:t>
            </a:r>
          </a:p>
          <a:p>
            <a:r>
              <a:rPr lang="ru-RU" sz="2000" b="1" dirty="0" smtClean="0"/>
              <a:t>Привлекать вас не должно!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71480"/>
            <a:ext cx="46434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Внимание!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Опасно!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-kitty.ru/templates/Default/images/sova.gif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928802"/>
            <a:ext cx="2143140" cy="221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etsky-11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0" y="3000372"/>
            <a:ext cx="2786082" cy="3286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71934" y="4714884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Если спички в руки взял,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Сразу ты опасным стал-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Ведь огонь, что в них живет,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Много бед  всем принесет!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642918"/>
            <a:ext cx="2071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Не подходи к плите, дружок,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Ты можешь получить ожог!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zshita_ot_ojogov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571868" y="500042"/>
            <a:ext cx="2381254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-kitty.ru/templates/Default/images/sova.gif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643314"/>
            <a:ext cx="25717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pic1[1]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642918"/>
            <a:ext cx="2381250" cy="2895600"/>
          </a:xfrm>
          <a:prstGeom prst="rect">
            <a:avLst/>
          </a:prstGeom>
        </p:spPr>
      </p:pic>
      <p:pic>
        <p:nvPicPr>
          <p:cNvPr id="4" name="Рисунок 3" descr="images[5]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3500438"/>
            <a:ext cx="3071834" cy="26336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72" y="714356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Кран открывайте осторожно,</a:t>
            </a:r>
          </a:p>
          <a:p>
            <a:pPr algn="just"/>
            <a:r>
              <a:rPr lang="ru-RU" sz="2400" b="1" dirty="0" smtClean="0"/>
              <a:t>Ведь кипятком обжечься можно.</a:t>
            </a:r>
          </a:p>
          <a:p>
            <a:pPr algn="just"/>
            <a:r>
              <a:rPr lang="ru-RU" sz="2400" b="1" dirty="0" smtClean="0"/>
              <a:t>Да и холодная вода</a:t>
            </a:r>
          </a:p>
          <a:p>
            <a:pPr algn="just"/>
            <a:r>
              <a:rPr lang="ru-RU" sz="2400" b="1" dirty="0" smtClean="0"/>
              <a:t>Увы, полезна не всегда.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95864" y="2571744"/>
            <a:ext cx="44839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3_1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500042"/>
            <a:ext cx="3714776" cy="2571768"/>
          </a:xfrm>
          <a:prstGeom prst="rect">
            <a:avLst/>
          </a:prstGeom>
        </p:spPr>
      </p:pic>
      <p:pic>
        <p:nvPicPr>
          <p:cNvPr id="3" name="Рисунок 2" descr="041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3571876"/>
            <a:ext cx="2571768" cy="2619380"/>
          </a:xfrm>
          <a:prstGeom prst="rect">
            <a:avLst/>
          </a:prstGeom>
        </p:spPr>
      </p:pic>
      <p:pic>
        <p:nvPicPr>
          <p:cNvPr id="4" name="Рисунок 3" descr="http://detsad-kitty.ru/templates/Default/images/sova.gif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785794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86182" y="4429132"/>
            <a:ext cx="5000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Если вдруг «искрит» розетка,</a:t>
            </a:r>
          </a:p>
          <a:p>
            <a:pPr algn="just"/>
            <a:r>
              <a:rPr lang="ru-RU" sz="2000" b="1" dirty="0" smtClean="0"/>
              <a:t>Или слышен страшный треск,</a:t>
            </a:r>
          </a:p>
          <a:p>
            <a:pPr algn="just"/>
            <a:r>
              <a:rPr lang="ru-RU" sz="2000" b="1" dirty="0" smtClean="0"/>
              <a:t>Ты скажи об этом взрослым-</a:t>
            </a:r>
          </a:p>
          <a:p>
            <a:pPr algn="just"/>
            <a:r>
              <a:rPr lang="ru-RU" sz="2000" b="1" dirty="0" smtClean="0"/>
              <a:t>Сам, пожалуйста, не лезь!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3071809"/>
            <a:ext cx="52149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Опасно!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etsad-kitty.ru/templates/Default/images/sova.gif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928934"/>
            <a:ext cx="214314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2010-w22_2-2f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428604"/>
            <a:ext cx="1991314" cy="1857388"/>
          </a:xfrm>
          <a:prstGeom prst="rect">
            <a:avLst/>
          </a:prstGeom>
        </p:spPr>
      </p:pic>
      <p:pic>
        <p:nvPicPr>
          <p:cNvPr id="7" name="Рисунок 6" descr="rrr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71472" y="428604"/>
            <a:ext cx="4000528" cy="3071834"/>
          </a:xfrm>
          <a:prstGeom prst="rect">
            <a:avLst/>
          </a:prstGeom>
        </p:spPr>
      </p:pic>
      <p:pic>
        <p:nvPicPr>
          <p:cNvPr id="2" name="Рисунок 1" descr="tefal_fv_5250_240_auto[1].jpg"/>
          <p:cNvPicPr>
            <a:picLocks noChangeAspect="1"/>
          </p:cNvPicPr>
          <p:nvPr/>
        </p:nvPicPr>
        <p:blipFill>
          <a:blip r:embed="rId7"/>
          <a:srcRect l="-3125" t="9375"/>
          <a:stretch>
            <a:fillRect/>
          </a:stretch>
        </p:blipFill>
        <p:spPr>
          <a:xfrm>
            <a:off x="4714876" y="1071546"/>
            <a:ext cx="1928810" cy="17145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14678" y="3857628"/>
            <a:ext cx="39892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Есть еще один совет:</a:t>
            </a:r>
          </a:p>
          <a:p>
            <a:r>
              <a:rPr lang="ru-RU" b="1" dirty="0" smtClean="0"/>
              <a:t>Электрический предмет</a:t>
            </a:r>
          </a:p>
          <a:p>
            <a:r>
              <a:rPr lang="ru-RU" b="1" dirty="0" smtClean="0"/>
              <a:t>Если в руки ты берешь,</a:t>
            </a:r>
          </a:p>
          <a:p>
            <a:r>
              <a:rPr lang="ru-RU" b="1" dirty="0" smtClean="0"/>
              <a:t>Ты ответственность несёшь!</a:t>
            </a:r>
          </a:p>
          <a:p>
            <a:r>
              <a:rPr lang="ru-RU" b="1" dirty="0" smtClean="0"/>
              <a:t>Помнить надо всем всегда,</a:t>
            </a:r>
          </a:p>
          <a:p>
            <a:r>
              <a:rPr lang="ru-RU" b="1" dirty="0" smtClean="0"/>
              <a:t>Что приборы – не игра!</a:t>
            </a:r>
            <a:endParaRPr lang="ru-RU" b="1" dirty="0"/>
          </a:p>
        </p:txBody>
      </p:sp>
      <p:pic>
        <p:nvPicPr>
          <p:cNvPr id="8" name="Рисунок 7" descr="shop_good_7057[1].jpg"/>
          <p:cNvPicPr>
            <a:picLocks noChangeAspect="1"/>
          </p:cNvPicPr>
          <p:nvPr/>
        </p:nvPicPr>
        <p:blipFill>
          <a:blip r:embed="rId8"/>
          <a:srcRect l="12500" t="3750" r="16250" b="5000"/>
          <a:stretch>
            <a:fillRect/>
          </a:stretch>
        </p:blipFill>
        <p:spPr>
          <a:xfrm>
            <a:off x="1142976" y="3786190"/>
            <a:ext cx="2071702" cy="2571768"/>
          </a:xfrm>
          <a:prstGeom prst="rect">
            <a:avLst/>
          </a:prstGeom>
        </p:spPr>
      </p:pic>
      <p:pic>
        <p:nvPicPr>
          <p:cNvPr id="5" name="Рисунок 4" descr="0_9073_mid2[1]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8596" y="3357562"/>
            <a:ext cx="1643074" cy="18907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-kitty.ru/templates/Default/images/sova.gif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929066"/>
            <a:ext cx="21431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785794"/>
            <a:ext cx="44131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Ничего опасней нет,</a:t>
            </a:r>
          </a:p>
          <a:p>
            <a:r>
              <a:rPr lang="ru-RU" sz="2000" b="1" dirty="0" smtClean="0"/>
              <a:t>Чем заточенный предмет!</a:t>
            </a:r>
          </a:p>
          <a:p>
            <a:r>
              <a:rPr lang="ru-RU" sz="2000" b="1" dirty="0" smtClean="0"/>
              <a:t>Бритвы, ножницы, ножи</a:t>
            </a:r>
          </a:p>
          <a:p>
            <a:r>
              <a:rPr lang="ru-RU" sz="2000" b="1" dirty="0" smtClean="0"/>
              <a:t>Не хватайте, малыши!</a:t>
            </a:r>
            <a:endParaRPr lang="ru-RU" sz="2000" b="1" dirty="0"/>
          </a:p>
        </p:txBody>
      </p:sp>
      <p:pic>
        <p:nvPicPr>
          <p:cNvPr id="4" name="Рисунок 3" descr="1258715698_uchim_detey_polzovatsia_nozhnitsami[1]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571480"/>
            <a:ext cx="4000500" cy="2495550"/>
          </a:xfrm>
          <a:prstGeom prst="rect">
            <a:avLst/>
          </a:prstGeom>
        </p:spPr>
      </p:pic>
      <p:pic>
        <p:nvPicPr>
          <p:cNvPr id="5" name="Рисунок 4" descr="imagesCA8ZU4L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2214554"/>
            <a:ext cx="1771650" cy="1323975"/>
          </a:xfrm>
          <a:prstGeom prst="rect">
            <a:avLst/>
          </a:prstGeom>
        </p:spPr>
      </p:pic>
      <p:pic>
        <p:nvPicPr>
          <p:cNvPr id="6" name="Рисунок 5" descr="imagesCAOXI99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95504">
            <a:off x="733253" y="4025569"/>
            <a:ext cx="2466975" cy="1847850"/>
          </a:xfrm>
          <a:prstGeom prst="rect">
            <a:avLst/>
          </a:prstGeom>
        </p:spPr>
      </p:pic>
      <p:pic>
        <p:nvPicPr>
          <p:cNvPr id="7" name="Рисунок 6" descr="lz-104-zk_mid[1]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857620" y="3929066"/>
            <a:ext cx="2286000" cy="2286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85918" y="2967335"/>
            <a:ext cx="61436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Осторожно!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issors-1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8604"/>
            <a:ext cx="8286807" cy="592935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143</TotalTime>
  <Words>277</Words>
  <Application>Microsoft Office PowerPoint</Application>
  <PresentationFormat>Экран (4:3)</PresentationFormat>
  <Paragraphs>62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Твоя безопасность  в доме.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Абдугафур Заявитдинов</cp:lastModifiedBy>
  <cp:revision>19</cp:revision>
  <dcterms:created xsi:type="dcterms:W3CDTF">2011-03-13T17:59:27Z</dcterms:created>
  <dcterms:modified xsi:type="dcterms:W3CDTF">2022-11-10T14:58:40Z</dcterms:modified>
</cp:coreProperties>
</file>