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61" r:id="rId3"/>
    <p:sldId id="257" r:id="rId4"/>
    <p:sldId id="258" r:id="rId5"/>
    <p:sldId id="262" r:id="rId6"/>
    <p:sldId id="266" r:id="rId7"/>
    <p:sldId id="267" r:id="rId8"/>
    <p:sldId id="269" r:id="rId9"/>
    <p:sldId id="273" r:id="rId10"/>
    <p:sldId id="278" r:id="rId11"/>
    <p:sldId id="276" r:id="rId12"/>
    <p:sldId id="275" r:id="rId13"/>
    <p:sldId id="268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otezhik@mail.ru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683568" y="188640"/>
            <a:ext cx="8229600" cy="6552728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600" b="1" i="1" dirty="0" smtClean="0">
                <a:latin typeface="Times New Roman" pitchFamily="18" charset="0"/>
                <a:cs typeface="Times New Roman" pitchFamily="18" charset="0"/>
              </a:rPr>
              <a:t> МБОУ «</a:t>
            </a:r>
            <a:r>
              <a:rPr lang="ru-RU" sz="5600" b="1" i="1" dirty="0" err="1" smtClean="0">
                <a:latin typeface="Times New Roman" pitchFamily="18" charset="0"/>
                <a:cs typeface="Times New Roman" pitchFamily="18" charset="0"/>
              </a:rPr>
              <a:t>Чаа-Суурская</a:t>
            </a:r>
            <a:r>
              <a:rPr lang="ru-RU" sz="5600" b="1" i="1" dirty="0" smtClean="0">
                <a:latin typeface="Times New Roman" pitchFamily="18" charset="0"/>
                <a:cs typeface="Times New Roman" pitchFamily="18" charset="0"/>
              </a:rPr>
              <a:t> СОШ </a:t>
            </a:r>
            <a:r>
              <a:rPr lang="ru-RU" sz="5600" b="1" i="1" dirty="0" err="1" smtClean="0">
                <a:latin typeface="Times New Roman" pitchFamily="18" charset="0"/>
                <a:cs typeface="Times New Roman" pitchFamily="18" charset="0"/>
              </a:rPr>
              <a:t>Овюрского</a:t>
            </a:r>
            <a:r>
              <a:rPr lang="ru-RU" sz="5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i="1" dirty="0" err="1" smtClean="0">
                <a:latin typeface="Times New Roman" pitchFamily="18" charset="0"/>
                <a:cs typeface="Times New Roman" pitchFamily="18" charset="0"/>
              </a:rPr>
              <a:t>кожууна</a:t>
            </a:r>
            <a:r>
              <a:rPr lang="ru-RU" sz="5600" b="1" i="1" dirty="0" smtClean="0">
                <a:latin typeface="Times New Roman" pitchFamily="18" charset="0"/>
                <a:cs typeface="Times New Roman" pitchFamily="18" charset="0"/>
              </a:rPr>
              <a:t> имени </a:t>
            </a:r>
            <a:r>
              <a:rPr lang="ru-RU" sz="5600" b="1" i="1" dirty="0" err="1" smtClean="0">
                <a:latin typeface="Times New Roman" pitchFamily="18" charset="0"/>
                <a:cs typeface="Times New Roman" pitchFamily="18" charset="0"/>
              </a:rPr>
              <a:t>Шарый-оол</a:t>
            </a:r>
            <a:r>
              <a:rPr lang="ru-RU" sz="5600" b="1" i="1" dirty="0" smtClean="0">
                <a:latin typeface="Times New Roman" pitchFamily="18" charset="0"/>
                <a:cs typeface="Times New Roman" pitchFamily="18" charset="0"/>
              </a:rPr>
              <a:t> В.Ч.» 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Описание опыта новых форм воспитательных практик</a:t>
            </a:r>
          </a:p>
          <a:p>
            <a:pPr algn="ct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«Тыва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оюннар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buNone/>
            </a:pP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>
              <a:buNone/>
            </a:pP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Выполнила: заместитель директора по воспитательной работе МБОУ</a:t>
            </a:r>
          </a:p>
          <a:p>
            <a:pPr algn="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Чаа-Суурская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СОШ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Овюрского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кожууна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имени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Шарый-оол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В.Ч.» </a:t>
            </a:r>
          </a:p>
          <a:p>
            <a:pPr algn="r">
              <a:buNone/>
            </a:pP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Монгуш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Олча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Ивановна +7 (923) 268-83-83 </a:t>
            </a:r>
            <a:r>
              <a:rPr lang="en-US" sz="56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otezhik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  <a:hlinkClick r:id="rId2"/>
              </a:rPr>
              <a:t>@</a:t>
            </a:r>
            <a:r>
              <a:rPr lang="en-US" sz="5600" dirty="0" smtClean="0">
                <a:latin typeface="Times New Roman" pitchFamily="18" charset="0"/>
                <a:cs typeface="Times New Roman" pitchFamily="18" charset="0"/>
                <a:hlinkClick r:id="rId2"/>
              </a:rPr>
              <a:t>mail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56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ru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Чаа-Суур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, 2022 г.</a:t>
            </a:r>
          </a:p>
          <a:p>
            <a:r>
              <a:rPr lang="ru-RU" dirty="0" smtClean="0"/>
              <a:t> 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</a:p>
          <a:p>
            <a:pPr algn="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4491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14380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Кажыкты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ойнаары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210080" cy="5143536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Кажыкты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дүжүрүп кагары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Кажыкты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хожулап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кагары</a:t>
            </a: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Кажык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адары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Кажык-биле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аът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чарыштырары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Кажыкты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чыттырып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кагары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7" name="Содержимое 6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1357298"/>
            <a:ext cx="4210080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Кажык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адары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аът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чарыштырары</a:t>
            </a:r>
            <a:endParaRPr lang="ru-RU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:\bluetooth\IMG_20180211_183454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628800"/>
            <a:ext cx="4031878" cy="4657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4" descr="H:\bluetooth\IMG_20180211_183743.jpg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1556792"/>
            <a:ext cx="4038600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Баг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адары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071546"/>
            <a:ext cx="4143404" cy="542928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Баг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оюннун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кол-ла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херексели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согун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болур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Бурунгу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улустун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согун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адарынын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дээштиин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кашпагай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аваангыр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чораан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Шаанда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эр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дирткен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кижи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ыявыла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чаны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адып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билир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ужурлуг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турган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согун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адып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маргыжарынын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ийи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хевири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бар. 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*  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Бирээде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согун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-биле       баг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адары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* 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Ийиде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кара 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адары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s://c1.staticflickr.com/7/6076/6043327797_0e19e3897c_b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1" y="1000108"/>
            <a:ext cx="4357717" cy="55721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Шыдыраа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357686" y="1214422"/>
            <a:ext cx="4572032" cy="53578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Шаг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шаанда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шыдыраа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оюну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бугу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делегейге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Индиядан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тарап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унген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дээр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Тывага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шыдыраа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оюну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IV-IX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вектерде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тывылган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бурунгу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оюн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болур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оюн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канчаар-даа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аажок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адаан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моорейлиг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адыг-чарыштыг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турган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 Тыва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хол-шыдыраа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колдуунда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амгы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делегей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шыдыраазындан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ылгалбас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Ойнаар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чуруму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база-ла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оюн-биле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домей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Хол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шыдырааны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баштай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даштар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сооктер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кажык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курутай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чазап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каан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ыяштар-биле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ойнап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чораан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Соолзуреди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чангыс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аайжыды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чазап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каан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ыяш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шыдыраа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делгереп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унген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Оон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соолзуредир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честен,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хола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кургулчун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ак-демирден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кудуп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кылып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эгелээн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Амгы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уеде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кандыг-даа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материалдан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кылып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турар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апарган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чижелээрге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чонар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даштан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1357298"/>
            <a:ext cx="4429156" cy="4929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714356"/>
            <a:ext cx="7929618" cy="5610244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Ынчалза-даа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бистин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огбелеривистин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ойнап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чорааны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тыва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оюннары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хой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Оларнын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утказы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солун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чараш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Ону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бис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утпайн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ойнап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бичии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уругларга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ооредир</a:t>
            </a: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Тыва 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оюннар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57850"/>
          </a:xfrm>
        </p:spPr>
        <p:txBody>
          <a:bodyPr>
            <a:normAutofit fontScale="77500" lnSpcReduction="20000"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«А…к – к…й»  азы «С…р –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А..а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Аксак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кадай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 азы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Согур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Аза»;</a:t>
            </a:r>
          </a:p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«Т…к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Тевек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«Ч…и ч……ы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»;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Чинчи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чажырары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«К…к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lvl="0">
              <a:buClr>
                <a:srgbClr val="0BD0D9"/>
              </a:buClr>
            </a:pPr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Кажык</a:t>
            </a:r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lvl="0">
              <a:buClr>
                <a:srgbClr val="0BD0D9"/>
              </a:buClr>
            </a:pPr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«Х…ш»;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Хуреш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 . г к….ы»;</a:t>
            </a:r>
          </a:p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Баг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кагары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«С......к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»;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Сайзанак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b="1" i="1" dirty="0" err="1" smtClean="0">
                <a:latin typeface="Arial Black" pitchFamily="34" charset="0"/>
                <a:cs typeface="Times New Roman" pitchFamily="18" charset="0"/>
              </a:rPr>
              <a:t>Чинчи</a:t>
            </a:r>
            <a:r>
              <a:rPr lang="ru-RU" b="1" i="1" dirty="0" smtClean="0"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Arial Black" pitchFamily="34" charset="0"/>
                <a:cs typeface="Times New Roman" pitchFamily="18" charset="0"/>
              </a:rPr>
              <a:t>чажырары</a:t>
            </a:r>
            <a:endParaRPr lang="ru-RU" b="1" i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1214422"/>
            <a:ext cx="4070256" cy="535785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Ойнакчылар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ийи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болук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бооп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уступ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аар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Чинчини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баштай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чажырар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таланы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кандыг-бир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арга-биле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тодарадыр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Чинчини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чажырар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эргени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чаалап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алган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тала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бодунун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бир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толээзин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чинчи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чажырар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кижини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ундурер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чамдыкта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улустун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олурган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аайы-биле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ээлчег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езугаар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ru-RU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214422"/>
            <a:ext cx="4400552" cy="5143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Хурежири</a:t>
            </a:r>
            <a:r>
              <a:rPr lang="ru-RU" sz="5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kyzyl36.tuvasadik.ru/files/2013/09/000095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000108"/>
            <a:ext cx="442915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071546"/>
            <a:ext cx="4214842" cy="514353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ХУРЕШ –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тускай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дурумнер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езугаар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ийи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кижинин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янзы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буру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аргалар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ажыглап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тургаш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куш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дузазы-биле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октажыры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тыва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эр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кижинин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уш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оюнунун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бирээзи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>
              <a:buFont typeface="Wingdings" pitchFamily="2" charset="2"/>
              <a:buChar char="v"/>
            </a:pP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Тыва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хурешке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могелер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дензи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назы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барымдаалавас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кончуг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шыырак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аар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дензилиг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бичежек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дурт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сынныг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кашпагай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орлан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моге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октаптар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тыва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хуреш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кончуг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нарын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белеткелдиг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Тыва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хурешти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бурунгу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тоогуден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алгаш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коорге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бистин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ада-огбелеривис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эр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кижинин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уш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оюнунга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моорейни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оран-чурт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ээзинге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чудуп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оваа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суг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бажы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от,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бурган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дагаанда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куда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душкенде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ыдык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кылганда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чылыг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уезинде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торел-болук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аайы-биле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байыр-дой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эрттирер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турган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Тевектээри</a:t>
            </a:r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142984"/>
            <a:ext cx="4186238" cy="521194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Тевек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ону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база-ла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чус-чус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чылдар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бурунгаар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тыптып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келген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ылангыя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аныяк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улустун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канчаар-даа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аажок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сонуургаар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салдынмас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оюну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Тевекти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хол-биле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ору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октааш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дедир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дужуп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бадып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орда он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талакы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будунун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иштии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чарыы-биле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база-ла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ору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алзыр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теп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ундуруптер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оон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бадып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орда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база-ла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теп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ундуруптер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214422"/>
            <a:ext cx="3853488" cy="5137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Сайзанактаары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000108"/>
            <a:ext cx="4572032" cy="55721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оюнну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даш-биле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ойнаар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оюн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болза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аал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коданын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буруну-биле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илередип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ону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догерезин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хевирлеп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дурзулеп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тургаш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кылган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Борбак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борбак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сай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даштары-биле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аалдын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мал –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маганын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шуптузун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дурзулеп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кара,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улуг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биче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аайы-биле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ангылап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турар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Ховар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малдарны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теве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сарлык)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салбак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даштар-биле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дурзулеп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кылыр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Ог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иштин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база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калбак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даштар-биле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дерип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шыйып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тургаш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кылыр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42844" y="1643050"/>
            <a:ext cx="4500594" cy="4500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857256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Баг </a:t>
            </a:r>
            <a:r>
              <a:rPr lang="ru-RU" sz="5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кагары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8258204" cy="514050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Ойнакчылар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долгандыр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олуруп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алыр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бир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кижи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баг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кагар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кылдыр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унуп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келир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кижинин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олурган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олуду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хостуг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артып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каар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Баг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кагар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кижи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улусту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долгандыр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кылаштап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тургаш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аржыылды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кайы-бир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кижинин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хойнунче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октапкаш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кижиге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четтирбейн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долгандыр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халааш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орнунга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олуруптарын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кызыдар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Баг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апкан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кижи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тура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халааш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багны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октапкан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кижини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чыпшыр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четкеш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холда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баа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-биле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дескен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кижини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хаптарын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оралдажыр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Эдек</a:t>
            </a:r>
            <a:r>
              <a:rPr lang="ru-RU" sz="5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туттунуп</a:t>
            </a:r>
            <a:r>
              <a:rPr lang="ru-RU" sz="5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ойнаары</a:t>
            </a:r>
            <a:r>
              <a:rPr lang="ru-RU" sz="5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5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54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Согур-азалап</a:t>
            </a:r>
            <a:r>
              <a:rPr lang="ru-RU" sz="5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ойнаары</a:t>
            </a:r>
            <a:r>
              <a:rPr lang="ru-RU" sz="5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71612"/>
            <a:ext cx="4210080" cy="49292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Согур-аза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иенин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уругларын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тудуп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алырын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кызыдар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иези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уругларын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камгалап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согур-азага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бербезин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кызыдар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уруглар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база-ла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согур-азанын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холунга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кирбезин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оралдажыр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кирген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кижи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оюндан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казыттырар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3929066"/>
            <a:ext cx="2996232" cy="2756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28596" y="1571612"/>
            <a:ext cx="4311656" cy="23050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Аът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чарыштырары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285860"/>
            <a:ext cx="4357718" cy="52864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     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Аът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чарыштырарда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«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чугурук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аът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болгаш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челер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аът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ийи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кезекке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чарып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алыр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Чарыштырар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дээн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аъттарны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ай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бурунгаар-ла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белеткеп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соодуп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эгелээр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А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кажан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чарыштырар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хуну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кээрге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аъттарны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чыылган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чонну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долгандыр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чортур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* 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Бирээде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чаржыр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аъттарны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чон-биле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таныштырары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* 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Ийиде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аяар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чортуп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малдын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шынганнары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чарышка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чанчыктырары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* 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Уште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аъттарны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хооредир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F:\img367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42984"/>
            <a:ext cx="4714876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683</TotalTime>
  <Words>663</Words>
  <Application>Microsoft Office PowerPoint</Application>
  <PresentationFormat>Экран (4:3)</PresentationFormat>
  <Paragraphs>86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Тыва  оюннар:</vt:lpstr>
      <vt:lpstr>Чинчи чажырары</vt:lpstr>
      <vt:lpstr>Хурежири </vt:lpstr>
      <vt:lpstr>Тевектээри</vt:lpstr>
      <vt:lpstr>Сайзанактаары</vt:lpstr>
      <vt:lpstr>Баг кагары</vt:lpstr>
      <vt:lpstr>Эдек туттунуп ойнаары  (Согур-азалап ойнаары)</vt:lpstr>
      <vt:lpstr>Аът чарыштырары</vt:lpstr>
      <vt:lpstr>Кажыкты ойнаары</vt:lpstr>
      <vt:lpstr>Кажык адары аът       чарыштырары</vt:lpstr>
      <vt:lpstr>Баг адары</vt:lpstr>
      <vt:lpstr>Шыдыраа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Кызыл- Сылдысский детский сад «Челээш» с.Булун-Бажы Эрзинского кожууна</dc:title>
  <dc:creator>ДетСад</dc:creator>
  <cp:lastModifiedBy>1</cp:lastModifiedBy>
  <cp:revision>107</cp:revision>
  <dcterms:created xsi:type="dcterms:W3CDTF">2018-01-25T10:26:15Z</dcterms:created>
  <dcterms:modified xsi:type="dcterms:W3CDTF">2022-11-14T09:00:39Z</dcterms:modified>
</cp:coreProperties>
</file>