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717" autoAdjust="0"/>
  </p:normalViewPr>
  <p:slideViewPr>
    <p:cSldViewPr snapToGrid="0">
      <p:cViewPr varScale="1">
        <p:scale>
          <a:sx n="94" d="100"/>
          <a:sy n="94" d="100"/>
        </p:scale>
        <p:origin x="28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Удвоенная согласная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24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692" y="-28792"/>
            <a:ext cx="9182388" cy="6886792"/>
          </a:xfrm>
        </p:spPr>
      </p:pic>
    </p:spTree>
    <p:extLst>
      <p:ext uri="{BB962C8B-B14F-4D97-AF65-F5344CB8AC3E}">
        <p14:creationId xmlns:p14="http://schemas.microsoft.com/office/powerpoint/2010/main" val="27519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53" y="-1421607"/>
            <a:ext cx="12004293" cy="7899822"/>
          </a:xfrm>
        </p:spPr>
      </p:pic>
    </p:spTree>
    <p:extLst>
      <p:ext uri="{BB962C8B-B14F-4D97-AF65-F5344CB8AC3E}">
        <p14:creationId xmlns:p14="http://schemas.microsoft.com/office/powerpoint/2010/main" val="115716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439" y="166294"/>
            <a:ext cx="8579122" cy="6434342"/>
          </a:xfrm>
        </p:spPr>
      </p:pic>
    </p:spTree>
    <p:extLst>
      <p:ext uri="{BB962C8B-B14F-4D97-AF65-F5344CB8AC3E}">
        <p14:creationId xmlns:p14="http://schemas.microsoft.com/office/powerpoint/2010/main" val="64016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56" y="88973"/>
            <a:ext cx="9025369" cy="6769027"/>
          </a:xfrm>
        </p:spPr>
      </p:pic>
    </p:spTree>
    <p:extLst>
      <p:ext uri="{BB962C8B-B14F-4D97-AF65-F5344CB8AC3E}">
        <p14:creationId xmlns:p14="http://schemas.microsoft.com/office/powerpoint/2010/main" val="320832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-322659"/>
            <a:ext cx="9574212" cy="7180659"/>
          </a:xfrm>
        </p:spPr>
      </p:pic>
    </p:spTree>
    <p:extLst>
      <p:ext uri="{BB962C8B-B14F-4D97-AF65-F5344CB8AC3E}">
        <p14:creationId xmlns:p14="http://schemas.microsoft.com/office/powerpoint/2010/main" val="107311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5" y="-942109"/>
            <a:ext cx="10400145" cy="7800109"/>
          </a:xfrm>
        </p:spPr>
      </p:pic>
    </p:spTree>
    <p:extLst>
      <p:ext uri="{BB962C8B-B14F-4D97-AF65-F5344CB8AC3E}">
        <p14:creationId xmlns:p14="http://schemas.microsoft.com/office/powerpoint/2010/main" val="31570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617" y="-506773"/>
            <a:ext cx="9819697" cy="7364773"/>
          </a:xfrm>
        </p:spPr>
      </p:pic>
    </p:spTree>
    <p:extLst>
      <p:ext uri="{BB962C8B-B14F-4D97-AF65-F5344CB8AC3E}">
        <p14:creationId xmlns:p14="http://schemas.microsoft.com/office/powerpoint/2010/main" val="244183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13" y="-1578190"/>
            <a:ext cx="11500713" cy="8625536"/>
          </a:xfrm>
        </p:spPr>
      </p:pic>
    </p:spTree>
    <p:extLst>
      <p:ext uri="{BB962C8B-B14F-4D97-AF65-F5344CB8AC3E}">
        <p14:creationId xmlns:p14="http://schemas.microsoft.com/office/powerpoint/2010/main" val="104284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36" y="-2210597"/>
            <a:ext cx="11676588" cy="8417719"/>
          </a:xfrm>
        </p:spPr>
      </p:pic>
    </p:spTree>
    <p:extLst>
      <p:ext uri="{BB962C8B-B14F-4D97-AF65-F5344CB8AC3E}">
        <p14:creationId xmlns:p14="http://schemas.microsoft.com/office/powerpoint/2010/main" val="243982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772" y="-414409"/>
            <a:ext cx="10021454" cy="7516091"/>
          </a:xfrm>
        </p:spPr>
      </p:pic>
    </p:spTree>
    <p:extLst>
      <p:ext uri="{BB962C8B-B14F-4D97-AF65-F5344CB8AC3E}">
        <p14:creationId xmlns:p14="http://schemas.microsoft.com/office/powerpoint/2010/main" val="133083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6</TotalTime>
  <Words>2</Words>
  <Application>Microsoft Office PowerPoint</Application>
  <PresentationFormat>Широкоэкранный</PresentationFormat>
  <Paragraphs>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Tw Cen MT</vt:lpstr>
      <vt:lpstr>Капля</vt:lpstr>
      <vt:lpstr>Удвоенная согласная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2</cp:revision>
  <dcterms:created xsi:type="dcterms:W3CDTF">2019-12-08T16:51:54Z</dcterms:created>
  <dcterms:modified xsi:type="dcterms:W3CDTF">2022-11-14T18:08:33Z</dcterms:modified>
</cp:coreProperties>
</file>