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96432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109724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96432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020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964320"/>
            <a:ext cx="3533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109724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96432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0200"/>
            <a:ext cx="5354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964320"/>
            <a:ext cx="109724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96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HCR Dotum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7F1E0180-5231-4E8E-9589-0D1C7A0AFA4C}" type="datetime1">
              <a:rPr lang="ru-RU" sz="1200" b="0" strike="noStrike" spc="-1">
                <a:solidFill>
                  <a:srgbClr val="8B8B8B"/>
                </a:solidFill>
                <a:latin typeface="HCR Dotum"/>
              </a:rPr>
              <a:t>11.11.2022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A0EF7F2-5ED8-4383-8A1C-5EF994668D28}" type="slidenum">
              <a:rPr lang="ru-RU" sz="1200" b="0" strike="noStrike" spc="-1">
                <a:solidFill>
                  <a:srgbClr val="8B8B8B"/>
                </a:solidFill>
                <a:latin typeface="HCR Dotum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HCR Dotum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HCR Dotum"/>
              </a:rPr>
              <a:t>Образец заголовка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HCR Dotum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HCR Dotum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HCR Dotum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7268C6C4-9248-4F90-AD30-7C68A34FADCF}" type="datetime1">
              <a:rPr lang="ru-RU" sz="1200" b="0" strike="noStrike" spc="-1">
                <a:solidFill>
                  <a:srgbClr val="8B8B8B"/>
                </a:solidFill>
                <a:latin typeface="HCR Dotum"/>
              </a:rPr>
              <a:t>11.11.2022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737560" y="6356520"/>
            <a:ext cx="2844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556E234-262D-4709-82C2-969853D50C46}" type="slidenum">
              <a:rPr lang="ru-RU" sz="1200" b="0" strike="noStrike" spc="-1">
                <a:solidFill>
                  <a:srgbClr val="8B8B8B"/>
                </a:solidFill>
                <a:latin typeface="HCR Dotum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79240" y="448200"/>
            <a:ext cx="11277360" cy="2260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6300" b="1" strike="noStrike" spc="-1">
                <a:solidFill>
                  <a:srgbClr val="FF0000"/>
                </a:solidFill>
                <a:latin typeface="Bodoni MT Black"/>
              </a:rPr>
              <a:t>МИР МАТЕМАТИКИ</a:t>
            </a:r>
            <a:endParaRPr lang="ru-RU" sz="6300" b="0" strike="noStrike" spc="-1">
              <a:solidFill>
                <a:srgbClr val="000000"/>
              </a:solidFill>
              <a:latin typeface="HCR Dotum"/>
            </a:endParaRPr>
          </a:p>
        </p:txBody>
      </p:sp>
      <p:pic>
        <p:nvPicPr>
          <p:cNvPr id="83" name="Рисунок 3"/>
          <p:cNvPicPr/>
          <p:nvPr/>
        </p:nvPicPr>
        <p:blipFill>
          <a:blip r:embed="rId3"/>
          <a:srcRect t="120" r="20509" b="-678"/>
          <a:stretch/>
        </p:blipFill>
        <p:spPr>
          <a:xfrm>
            <a:off x="8741160" y="2485440"/>
            <a:ext cx="3450600" cy="4372200"/>
          </a:xfrm>
          <a:prstGeom prst="rect">
            <a:avLst/>
          </a:prstGeom>
          <a:ln>
            <a:noFill/>
          </a:ln>
        </p:spPr>
      </p:pic>
      <p:sp>
        <p:nvSpPr>
          <p:cNvPr id="84" name="TextShape 2"/>
          <p:cNvSpPr txBox="1"/>
          <p:nvPr/>
        </p:nvSpPr>
        <p:spPr>
          <a:xfrm>
            <a:off x="1158840" y="3240000"/>
            <a:ext cx="9307440" cy="302390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ts val="581"/>
              </a:spcBef>
            </a:pPr>
            <a:r>
              <a:rPr lang="ru-RU" sz="29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ИНТЕЛЛЕКТУАЛЬНО - ПОЗНАВАТЕЛЬНАЯ </a:t>
            </a:r>
            <a:endParaRPr lang="ru-RU" sz="29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581"/>
              </a:spcBef>
            </a:pPr>
            <a:r>
              <a:rPr lang="ru-RU" sz="29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endParaRPr lang="ru-RU" sz="29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ru-RU" sz="32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ДЛЯ 5 КЛАССА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r>
              <a:rPr lang="ru-RU" sz="2600" b="1" strike="noStrike" spc="-1" dirty="0">
                <a:solidFill>
                  <a:srgbClr val="315F97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sz="2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r>
              <a:rPr lang="ru-RU" sz="2600" b="1" strike="noStrike" spc="-1" dirty="0">
                <a:solidFill>
                  <a:srgbClr val="315F97"/>
                </a:solidFill>
                <a:latin typeface="Times New Roman" pitchFamily="18" charset="0"/>
                <a:cs typeface="Times New Roman" pitchFamily="18" charset="0"/>
              </a:rPr>
              <a:t>Учитель МБОУ «Тат-</a:t>
            </a:r>
            <a:r>
              <a:rPr lang="ru-RU" sz="2600" b="1" strike="noStrike" spc="-1" dirty="0" err="1">
                <a:solidFill>
                  <a:srgbClr val="315F97"/>
                </a:solidFill>
                <a:latin typeface="Times New Roman" pitchFamily="18" charset="0"/>
                <a:cs typeface="Times New Roman" pitchFamily="18" charset="0"/>
              </a:rPr>
              <a:t>Пишленская</a:t>
            </a:r>
            <a:r>
              <a:rPr lang="ru-RU" sz="2600" b="1" strike="noStrike" spc="-1" dirty="0">
                <a:solidFill>
                  <a:srgbClr val="315F97"/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  <a:endParaRPr lang="ru-RU" sz="2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r>
              <a:rPr lang="ru-RU" sz="2600" b="1" strike="noStrike" spc="-1" dirty="0">
                <a:solidFill>
                  <a:srgbClr val="315F97"/>
                </a:solidFill>
                <a:latin typeface="Times New Roman" pitchFamily="18" charset="0"/>
                <a:cs typeface="Times New Roman" pitchFamily="18" charset="0"/>
              </a:rPr>
              <a:t>Видясова Елена Васильевна</a:t>
            </a:r>
            <a:endParaRPr lang="ru-RU" sz="2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Решите кроссворд</a:t>
            </a:r>
            <a:endParaRPr lang="ru-RU" sz="4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609480" y="1600200"/>
            <a:ext cx="10166400" cy="4852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5500"/>
          </a:bodyPr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Ключевое слово: Математика</a:t>
            </a:r>
            <a:endParaRPr lang="ru-RU" sz="2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Некоторое число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То, что надо знать наизусть.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Геометрическая фигура.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Арифметическое действие.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Единица измерения длины.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Равенство, содержащее неизвестную величину.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Геометрическая фигура, обозначаемая одной буквой.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Математический инструмент.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Геометрическая фигура, у которой все углы прямые.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Деления на измерительных приборах.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Конкурс «Тренируем память»</a:t>
            </a:r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pic>
        <p:nvPicPr>
          <p:cNvPr id="111" name="Объект 8"/>
          <p:cNvPicPr/>
          <p:nvPr/>
        </p:nvPicPr>
        <p:blipFill>
          <a:blip r:embed="rId3"/>
          <a:stretch/>
        </p:blipFill>
        <p:spPr>
          <a:xfrm>
            <a:off x="551520" y="2193840"/>
            <a:ext cx="2682000" cy="2530800"/>
          </a:xfrm>
          <a:prstGeom prst="rect">
            <a:avLst/>
          </a:prstGeom>
          <a:ln>
            <a:noFill/>
          </a:ln>
        </p:spPr>
      </p:pic>
      <p:pic>
        <p:nvPicPr>
          <p:cNvPr id="112" name="Рисунок 9"/>
          <p:cNvPicPr/>
          <p:nvPr/>
        </p:nvPicPr>
        <p:blipFill>
          <a:blip r:embed="rId4"/>
          <a:stretch/>
        </p:blipFill>
        <p:spPr>
          <a:xfrm>
            <a:off x="4151880" y="2193840"/>
            <a:ext cx="2604960" cy="2530800"/>
          </a:xfrm>
          <a:prstGeom prst="rect">
            <a:avLst/>
          </a:prstGeom>
          <a:ln>
            <a:noFill/>
          </a:ln>
        </p:spPr>
      </p:pic>
      <p:pic>
        <p:nvPicPr>
          <p:cNvPr id="113" name="Рисунок 10"/>
          <p:cNvPicPr/>
          <p:nvPr/>
        </p:nvPicPr>
        <p:blipFill>
          <a:blip r:embed="rId5"/>
          <a:stretch/>
        </p:blipFill>
        <p:spPr>
          <a:xfrm>
            <a:off x="7747200" y="2277000"/>
            <a:ext cx="2669040" cy="237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Домашнее задание</a:t>
            </a:r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609480" y="1417680"/>
            <a:ext cx="8317260" cy="5439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Отгадайте кроссворд</a:t>
            </a:r>
          </a:p>
        </p:txBody>
      </p:sp>
      <p:pic>
        <p:nvPicPr>
          <p:cNvPr id="116" name="Рисунок 6"/>
          <p:cNvPicPr/>
          <p:nvPr/>
        </p:nvPicPr>
        <p:blipFill>
          <a:blip r:embed="rId3"/>
          <a:stretch/>
        </p:blipFill>
        <p:spPr>
          <a:xfrm>
            <a:off x="8445240" y="6126120"/>
            <a:ext cx="963000" cy="73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HCR Dotum"/>
              </a:rPr>
              <a:t>Итоги урока</a:t>
            </a:r>
            <a:endParaRPr lang="ru-RU" sz="4400" b="0" strike="noStrike" spc="-1" dirty="0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609480" y="1417680"/>
            <a:ext cx="8317260" cy="5439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ru-RU" sz="3200" spc="-1" dirty="0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spc="-1" dirty="0" smtClean="0">
                <a:solidFill>
                  <a:srgbClr val="000000"/>
                </a:solidFill>
                <a:latin typeface="HCR Dotum"/>
              </a:rPr>
              <a:t>Урок </a:t>
            </a:r>
            <a:r>
              <a:rPr lang="ru-RU" sz="3200" spc="-1" dirty="0">
                <a:solidFill>
                  <a:srgbClr val="000000"/>
                </a:solidFill>
                <a:latin typeface="HCR Dotum"/>
              </a:rPr>
              <a:t>сегодня завершён, но каждый должен знать: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spc="-1" dirty="0">
                <a:solidFill>
                  <a:srgbClr val="000000"/>
                </a:solidFill>
                <a:latin typeface="HCR Dotum"/>
              </a:rPr>
              <a:t>Что спорт, упрямство, ум  и труд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spc="-1" dirty="0">
                <a:solidFill>
                  <a:srgbClr val="000000"/>
                </a:solidFill>
                <a:latin typeface="HCR Dotum"/>
              </a:rPr>
              <a:t>К успеху в жизни приведут.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endParaRPr lang="ru-RU" sz="3200" b="0" strike="noStrike" spc="-1" dirty="0">
              <a:solidFill>
                <a:srgbClr val="000000"/>
              </a:solidFill>
              <a:latin typeface="HCR Dotum"/>
            </a:endParaRPr>
          </a:p>
        </p:txBody>
      </p:sp>
      <p:pic>
        <p:nvPicPr>
          <p:cNvPr id="116" name="Рисунок 6"/>
          <p:cNvPicPr/>
          <p:nvPr/>
        </p:nvPicPr>
        <p:blipFill>
          <a:blip r:embed="rId3"/>
          <a:stretch/>
        </p:blipFill>
        <p:spPr>
          <a:xfrm>
            <a:off x="8445240" y="6126120"/>
            <a:ext cx="963000" cy="731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187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24752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4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08680" y="1424520"/>
            <a:ext cx="11174040" cy="3046988"/>
          </a:xfrm>
          <a:prstGeom prst="rect">
            <a:avLst/>
          </a:prstGeom>
          <a:blipFill rotWithShape="0">
            <a:blip r:embed="rId3"/>
            <a:tile/>
          </a:blipFill>
          <a:ln w="381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193758"/>
                </a:solidFill>
                <a:latin typeface="Verdana"/>
              </a:rPr>
              <a:t>- </a:t>
            </a:r>
            <a:r>
              <a:rPr lang="ru-RU" sz="32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Каждая команда – банк.  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- Капитан команды – президент банка. 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Он  имеет право принимать окончательное 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193758"/>
                </a:solidFill>
                <a:latin typeface="Times New Roman" pitchFamily="18" charset="0"/>
                <a:cs typeface="Times New Roman" pitchFamily="18" charset="0"/>
              </a:rPr>
              <a:t>решение по каждому заданию игры.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7" name="Объект 2"/>
          <p:cNvPicPr/>
          <p:nvPr/>
        </p:nvPicPr>
        <p:blipFill>
          <a:blip r:embed="rId4"/>
          <a:stretch/>
        </p:blipFill>
        <p:spPr>
          <a:xfrm>
            <a:off x="9021960" y="5513040"/>
            <a:ext cx="1898280" cy="134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09480" y="11664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8500"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endParaRPr lang="ru-RU" sz="18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263520" y="1054080"/>
            <a:ext cx="11737080" cy="518400"/>
          </a:xfrm>
          <a:prstGeom prst="rect">
            <a:avLst/>
          </a:prstGeom>
          <a:blipFill rotWithShape="0">
            <a:blip r:embed="rId3"/>
            <a:tile/>
          </a:blipFill>
          <a:ln w="381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ru-RU" sz="2800" b="1" i="1" strike="noStrike" spc="-1">
                <a:solidFill>
                  <a:srgbClr val="000000"/>
                </a:solidFill>
                <a:latin typeface="HCR Dotum"/>
              </a:rPr>
              <a:t>Девиз нашего занятия  “Успех порождает успех!”</a:t>
            </a:r>
            <a:endParaRPr lang="ru-RU" sz="2800" b="0" strike="noStrike" spc="-1">
              <a:latin typeface="Arial"/>
            </a:endParaRPr>
          </a:p>
        </p:txBody>
      </p:sp>
      <p:pic>
        <p:nvPicPr>
          <p:cNvPr id="90" name="Рисунок 5"/>
          <p:cNvPicPr/>
          <p:nvPr/>
        </p:nvPicPr>
        <p:blipFill>
          <a:blip r:embed="rId4"/>
          <a:stretch/>
        </p:blipFill>
        <p:spPr>
          <a:xfrm>
            <a:off x="9723240" y="5742360"/>
            <a:ext cx="1859040" cy="1115280"/>
          </a:xfrm>
          <a:prstGeom prst="rect">
            <a:avLst/>
          </a:prstGeom>
          <a:ln>
            <a:noFill/>
          </a:ln>
        </p:spPr>
      </p:pic>
      <p:sp>
        <p:nvSpPr>
          <p:cNvPr id="91" name="TextShape 3"/>
          <p:cNvSpPr txBox="1"/>
          <p:nvPr/>
        </p:nvSpPr>
        <p:spPr>
          <a:xfrm>
            <a:off x="609480" y="2349000"/>
            <a:ext cx="10972440" cy="3776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Стихотворение М. </a:t>
            </a:r>
            <a:r>
              <a:rPr lang="ru-RU" sz="2100" b="0" strike="noStrike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Борзаковского</a:t>
            </a: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“Математика повсюду!”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21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Математика повсюду. Глазом только поведешь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примеров сразу уйму ты вокруг себя найдешь.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Каждый день, вставая бодро, начинаешь уж решать: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Идти тихо или быстро, чтобы в класс не опоздать.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Вот строительство большое. Прежде чем его начать,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Нужно всё ещё подробно начертить и рассчитать.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иначе рамы будут с перекосом, потолок провалится.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кому, друзья скажите, это может нравится?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Ох, скажу я вам, ребята, все примеры не назвать,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 должно быть всем понятно, что математику нам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надо знать.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хочешь строить мост, наблюдать движенье звёзд,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Управлять машиной в поле, иль вести машину ввысь,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2100" dirty="0">
                <a:latin typeface="Times New Roman" pitchFamily="18" charset="0"/>
                <a:cs typeface="Times New Roman" pitchFamily="18" charset="0"/>
              </a:rPr>
            </a:br>
            <a:r>
              <a:rPr lang="ru-RU" sz="2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Хорошо работай в школе, добросовестно учись!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 dirty="0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1 конкурс Математическая разминка </a:t>
            </a:r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582840" y="1424520"/>
            <a:ext cx="11174040" cy="4216539"/>
          </a:xfrm>
          <a:prstGeom prst="rect">
            <a:avLst/>
          </a:prstGeom>
          <a:blipFill rotWithShape="0">
            <a:blip r:embed="rId3"/>
            <a:tile/>
          </a:blipFill>
          <a:ln w="381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хвостов у семи котов?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носов у двух псов?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пальчиков на руках у четырёх мальчиков?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ушей у пяти малышей?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ушек у трёх старушек?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у десяти ослов ушей и хвостов?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одной ноге страус весит 60 кг. Сколько килограммов он весит на двух ногах?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Тройка лошадей пробежала 30 км. Сколько километров пробежала каждая лошадь?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12 часов ночи идёт дождь. Можно ли утверждать, что через 48 часов будет светить солнце? Почему? 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тяжелее : килограмм сена или килограмм железа?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Shape 3"/>
          <p:cNvSpPr txBox="1"/>
          <p:nvPr/>
        </p:nvSpPr>
        <p:spPr>
          <a:xfrm>
            <a:off x="790504" y="1566720"/>
            <a:ext cx="10972440" cy="47080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2 конкурс. Расшифруйте ребусы</a:t>
            </a:r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609480" y="1846800"/>
            <a:ext cx="10310400" cy="4501440"/>
          </a:xfrm>
          <a:prstGeom prst="rect">
            <a:avLst/>
          </a:prstGeom>
          <a:blipFill rotWithShape="0">
            <a:blip r:embed="rId3"/>
            <a:tile/>
          </a:blipFill>
          <a:ln w="381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97" name="TextShape 3"/>
          <p:cNvSpPr txBox="1"/>
          <p:nvPr/>
        </p:nvSpPr>
        <p:spPr>
          <a:xfrm>
            <a:off x="983520" y="1989000"/>
            <a:ext cx="9576720" cy="4320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МЕ+100 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40+А 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3 +БУНА 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 И+100+РИЯ 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3 + УМФ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Р +1+ А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HCR Dotum"/>
              </a:rPr>
              <a:t>7 + Я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Конкурс Блицтурнир</a:t>
            </a:r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graphicFrame>
        <p:nvGraphicFramePr>
          <p:cNvPr id="99" name="Table 2"/>
          <p:cNvGraphicFramePr/>
          <p:nvPr/>
        </p:nvGraphicFramePr>
        <p:xfrm>
          <a:off x="609480" y="1484640"/>
          <a:ext cx="10972440" cy="4896360"/>
        </p:xfrm>
        <a:graphic>
          <a:graphicData uri="http://schemas.openxmlformats.org/drawingml/2006/table">
            <a:tbl>
              <a:tblPr/>
              <a:tblGrid>
                <a:gridCol w="2825640"/>
                <a:gridCol w="2495160"/>
                <a:gridCol w="2825640"/>
                <a:gridCol w="2826000"/>
              </a:tblGrid>
              <a:tr h="7192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1-я команда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2-я команда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15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Словесная запись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Символическая </a:t>
                      </a:r>
                      <a:endParaRPr lang="ru-RU" sz="20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запись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Словесная запись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Символическая запись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</a:tr>
              <a:tr h="719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а на 70 больше, чем в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 на 4 меньше, чем а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</a:tr>
              <a:tr h="115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а в 3 раза больше, чем в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а в 5 раз меньше, чем в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t/>
                      </a:r>
                      <a:br/>
                      <a:endParaRPr lang="ru-RU" sz="18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DD2DD"/>
                    </a:solidFill>
                  </a:tcPr>
                </a:tc>
              </a:tr>
              <a:tr h="1153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Сумма чисел а и 18 равна 25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315F9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Разность чисел в и 23    равна 14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6600" marR="66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A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latin typeface="HCR Dotum"/>
              </a:rPr>
              <a:t>7- й конкурс </a:t>
            </a:r>
            <a:r>
              <a:rPr lang="ru-RU" sz="4400" b="1" strike="noStrike" spc="-1" dirty="0" smtClean="0">
                <a:solidFill>
                  <a:srgbClr val="FF0000"/>
                </a:solidFill>
                <a:latin typeface="HCR Dotum"/>
              </a:rPr>
              <a:t>«</a:t>
            </a:r>
            <a:r>
              <a:rPr lang="ru-RU" sz="4400" b="1" spc="-1" dirty="0" smtClean="0">
                <a:solidFill>
                  <a:srgbClr val="FF0000"/>
                </a:solidFill>
                <a:latin typeface="HCR Dotum"/>
              </a:rPr>
              <a:t>Работа команды</a:t>
            </a:r>
            <a:r>
              <a:rPr lang="ru-RU" sz="4400" b="1" strike="noStrike" spc="-1" dirty="0" smtClean="0">
                <a:solidFill>
                  <a:srgbClr val="FF0000"/>
                </a:solidFill>
                <a:latin typeface="HCR Dotum"/>
              </a:rPr>
              <a:t>»</a:t>
            </a:r>
            <a:endParaRPr lang="ru-RU" sz="4400" b="0" strike="noStrike" spc="-1" dirty="0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263160" y="1916640"/>
            <a:ext cx="1131876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3000"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Командам решить пример, содержащий все математические действия, но выполнить это задание всей командой.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1-й ученик – расставляет порядок действий.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2-й ученик – выполняет первое действие.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3-й ученик – выполняет второе действие.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4-й ученик – выполняет третье действие.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5-й ученик – выполняет четвертое действие.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6-й ученик – выполняет пятое действие и записывает ответ.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 smtClean="0">
                <a:solidFill>
                  <a:srgbClr val="FF0000"/>
                </a:solidFill>
                <a:latin typeface="HCR Dotum"/>
              </a:rPr>
              <a:t>9-й конкурс </a:t>
            </a:r>
            <a:r>
              <a:rPr lang="ru-RU" sz="4400" b="1" strike="noStrike" spc="-1" dirty="0">
                <a:solidFill>
                  <a:srgbClr val="FF0000"/>
                </a:solidFill>
                <a:latin typeface="HCR Dotum"/>
              </a:rPr>
              <a:t>«Поставь знак»</a:t>
            </a:r>
            <a:endParaRPr lang="ru-RU" sz="4400" b="0" strike="noStrike" spc="-1" dirty="0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1271520" y="1600200"/>
            <a:ext cx="9720720" cy="37728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7777=1            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7777=2                             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7777=3                             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7777=4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6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FF0000"/>
                </a:solidFill>
                <a:latin typeface="HCR Dotum"/>
              </a:rPr>
              <a:t>Ответы</a:t>
            </a:r>
            <a:r>
              <a:t/>
            </a:r>
            <a:br/>
            <a:endParaRPr lang="ru-RU" sz="4400" b="0" strike="noStrike" spc="-1">
              <a:solidFill>
                <a:srgbClr val="000000"/>
              </a:solidFill>
              <a:latin typeface="HCR Dotum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609480" y="1600200"/>
            <a:ext cx="6134040" cy="2980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i="1" strike="noStrike" spc="-1">
                <a:solidFill>
                  <a:srgbClr val="000000"/>
                </a:solidFill>
                <a:latin typeface="HCR Dotum"/>
              </a:rPr>
              <a:t>7:7+7-7=1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HCR Dotum"/>
              </a:rPr>
              <a:t>   </a:t>
            </a:r>
            <a:r>
              <a:rPr lang="ru-RU" sz="3200" b="0" i="1" strike="noStrike" spc="-1">
                <a:solidFill>
                  <a:srgbClr val="000000"/>
                </a:solidFill>
                <a:latin typeface="HCR Dotum"/>
              </a:rPr>
              <a:t>7:7+7:7=2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i="1" strike="noStrike" spc="-1">
                <a:solidFill>
                  <a:srgbClr val="000000"/>
                </a:solidFill>
                <a:latin typeface="HCR Dotum"/>
              </a:rPr>
              <a:t>(7+7+7):7= 3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i="1" strike="noStrike" spc="-1">
                <a:solidFill>
                  <a:srgbClr val="000000"/>
                </a:solidFill>
                <a:latin typeface="HCR Dotum"/>
              </a:rPr>
              <a:t>77:7-7=4</a:t>
            </a: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solidFill>
                <a:srgbClr val="000000"/>
              </a:solidFill>
              <a:latin typeface="HCR Dotum"/>
            </a:endParaRPr>
          </a:p>
        </p:txBody>
      </p:sp>
      <p:pic>
        <p:nvPicPr>
          <p:cNvPr id="106" name="Рисунок 4"/>
          <p:cNvPicPr/>
          <p:nvPr/>
        </p:nvPicPr>
        <p:blipFill>
          <a:blip r:embed="rId3"/>
          <a:srcRect b="18502"/>
          <a:stretch/>
        </p:blipFill>
        <p:spPr>
          <a:xfrm>
            <a:off x="6441480" y="3224520"/>
            <a:ext cx="5140440" cy="222012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5"/>
          <p:cNvPicPr/>
          <p:nvPr/>
        </p:nvPicPr>
        <p:blipFill>
          <a:blip r:embed="rId4"/>
          <a:stretch/>
        </p:blipFill>
        <p:spPr>
          <a:xfrm>
            <a:off x="4282560" y="4725000"/>
            <a:ext cx="2158560" cy="2132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409</Words>
  <Application>Microsoft Office PowerPoint</Application>
  <PresentationFormat>Произвольный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МАТЕМАТИКА</dc:title>
  <dc:subject/>
  <dc:creator>user</dc:creator>
  <dc:description/>
  <cp:lastModifiedBy>Lenovo</cp:lastModifiedBy>
  <cp:revision>129</cp:revision>
  <dcterms:created xsi:type="dcterms:W3CDTF">2018-11-10T18:11:51Z</dcterms:created>
  <dcterms:modified xsi:type="dcterms:W3CDTF">2022-11-11T17:21:56Z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</vt:i4>
  </property>
  <property fmtid="{D5CDD505-2E9C-101B-9397-08002B2CF9AE}" pid="12" name="version">
    <vt:lpwstr>0906.0100.01</vt:lpwstr>
  </property>
</Properties>
</file>