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9" r:id="rId5"/>
    <p:sldId id="264" r:id="rId6"/>
    <p:sldId id="266" r:id="rId7"/>
    <p:sldId id="262" r:id="rId8"/>
    <p:sldId id="260" r:id="rId9"/>
    <p:sldId id="261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>
        <p:scale>
          <a:sx n="90" d="100"/>
          <a:sy n="90" d="100"/>
        </p:scale>
        <p:origin x="-120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90EC2D-D1F5-4EE8-86F1-1D4B823CA73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4D1818E-C9C1-4F47-9CEA-8D0346E10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  <p:sndAc>
      <p:stSnd>
        <p:snd r:embed="rId13" name="drumroll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357298"/>
            <a:ext cx="8305800" cy="85725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Рода войск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3058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Вооружённые силы России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4577" name="Picture 1" descr="C:\Users\я\Pictures\KVJ0p30Wu9PAirgcSVdvafO0tatczIf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500438"/>
            <a:ext cx="4857784" cy="3152911"/>
          </a:xfrm>
          <a:prstGeom prst="rect">
            <a:avLst/>
          </a:prstGeom>
          <a:noFill/>
        </p:spPr>
      </p:pic>
      <p:pic>
        <p:nvPicPr>
          <p:cNvPr id="24578" name="Picture 2" descr="C:\Users\я\Pictures\c8b2fd5f782287fa83daaa12b8e46f1f.jpg"/>
          <p:cNvPicPr>
            <a:picLocks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500166" y="2143116"/>
            <a:ext cx="6500858" cy="4429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я\Pictures\img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142852"/>
            <a:ext cx="4857784" cy="3786214"/>
          </a:xfrm>
          <a:prstGeom prst="rect">
            <a:avLst/>
          </a:prstGeom>
          <a:noFill/>
        </p:spPr>
      </p:pic>
      <p:pic>
        <p:nvPicPr>
          <p:cNvPr id="5" name="Рисунок 4" descr="C:\Users\я\Pictures\img_5710ad779ddc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2857496"/>
            <a:ext cx="5929322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Автор презентации:</a:t>
            </a:r>
            <a:br>
              <a:rPr lang="ru-RU" dirty="0" smtClean="0"/>
            </a:br>
            <a:r>
              <a:rPr lang="ru-RU" dirty="0" smtClean="0"/>
              <a:t>воспитатель</a:t>
            </a:r>
            <a:br>
              <a:rPr lang="ru-RU" dirty="0" smtClean="0"/>
            </a:br>
            <a:r>
              <a:rPr lang="ru-RU" dirty="0" smtClean="0"/>
              <a:t>первой квалификационной категории</a:t>
            </a:r>
            <a:br>
              <a:rPr lang="ru-RU" dirty="0" smtClean="0"/>
            </a:br>
            <a:r>
              <a:rPr lang="ru-RU" dirty="0" err="1" smtClean="0"/>
              <a:t>Довгорукая</a:t>
            </a:r>
            <a:r>
              <a:rPr lang="ru-RU" dirty="0" smtClean="0"/>
              <a:t> Галина Ильинична</a:t>
            </a:r>
            <a:br>
              <a:rPr lang="ru-RU" dirty="0" smtClean="0"/>
            </a:br>
            <a:r>
              <a:rPr lang="ru-RU" dirty="0" smtClean="0"/>
              <a:t>Интернет – ресурсы</a:t>
            </a:r>
            <a:br>
              <a:rPr lang="ru-RU" dirty="0" smtClean="0"/>
            </a:br>
            <a:r>
              <a:rPr lang="ru-RU" u="sng" dirty="0" smtClean="0">
                <a:hlinkClick r:id="rId3"/>
              </a:rPr>
              <a:t> https://yandex.ru/images/search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Российские войска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6" name="AutoShape 2" descr="https://ds03.infourok.ru/uploads/ex/0029/00030d68-acd140a1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ds03.infourok.ru/uploads/ex/0029/00030d68-acd140a1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7929618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я\Pictures\img5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я\Pictures\img3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4669156" cy="3500462"/>
          </a:xfrm>
          <a:prstGeom prst="rect">
            <a:avLst/>
          </a:prstGeom>
          <a:noFill/>
        </p:spPr>
      </p:pic>
      <p:pic>
        <p:nvPicPr>
          <p:cNvPr id="6" name="Рисунок 5" descr="C:\Users\я\Pictures\img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286124"/>
            <a:ext cx="4786346" cy="3429024"/>
          </a:xfrm>
          <a:prstGeom prst="rect">
            <a:avLst/>
          </a:prstGeom>
          <a:noFill/>
        </p:spPr>
      </p:pic>
      <p:pic>
        <p:nvPicPr>
          <p:cNvPr id="7" name="Рисунок 6" descr="C:\Users\я\Pictures\img5 (1)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42852"/>
            <a:ext cx="414340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я\Pictures\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52"/>
            <a:ext cx="610924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я\Pictures\img12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429000"/>
            <a:ext cx="4357686" cy="32682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я\Pictures\img2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78687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я\Pictures\img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000372"/>
            <a:ext cx="4786346" cy="3714776"/>
          </a:xfrm>
          <a:prstGeom prst="rect">
            <a:avLst/>
          </a:prstGeom>
          <a:noFill/>
        </p:spPr>
      </p:pic>
      <p:pic>
        <p:nvPicPr>
          <p:cNvPr id="6" name="Рисунок 5" descr="C:\Users\я\Pictures\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5286379" cy="4000503"/>
          </a:xfrm>
          <a:prstGeom prst="rect">
            <a:avLst/>
          </a:prstGeom>
          <a:noFill/>
        </p:spPr>
      </p:pic>
      <p:pic>
        <p:nvPicPr>
          <p:cNvPr id="7" name="Рисунок 6" descr="C:\Users\я\Pictures\144075953660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00636"/>
            <a:ext cx="4643438" cy="164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я\Pictures\img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52"/>
            <a:ext cx="4976846" cy="3929090"/>
          </a:xfrm>
          <a:prstGeom prst="rect">
            <a:avLst/>
          </a:prstGeom>
          <a:noFill/>
        </p:spPr>
      </p:pic>
      <p:pic>
        <p:nvPicPr>
          <p:cNvPr id="29699" name="Picture 3" descr="C:\Users\я\Pictures\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64" y="3286124"/>
            <a:ext cx="5143536" cy="35718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я\Pictures\img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142852"/>
            <a:ext cx="5429256" cy="4071942"/>
          </a:xfrm>
          <a:prstGeom prst="rect">
            <a:avLst/>
          </a:prstGeom>
          <a:noFill/>
        </p:spPr>
      </p:pic>
      <p:pic>
        <p:nvPicPr>
          <p:cNvPr id="5" name="Рисунок 4" descr="C:\Users\я\Pictures\img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643182"/>
            <a:ext cx="5143536" cy="41058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123</TotalTime>
  <Words>10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Вооружённые силы России</vt:lpstr>
      <vt:lpstr>Российские войска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Вооружённые силы России</dc:title>
  <dc:creator>я</dc:creator>
  <cp:lastModifiedBy>Абдугафур Заявитдинов</cp:lastModifiedBy>
  <cp:revision>20</cp:revision>
  <dcterms:created xsi:type="dcterms:W3CDTF">2018-02-11T14:49:27Z</dcterms:created>
  <dcterms:modified xsi:type="dcterms:W3CDTF">2022-11-14T14:47:21Z</dcterms:modified>
</cp:coreProperties>
</file>