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D51DB-8D6F-453C-9E8B-ADFB6AB13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97A8AE-FA29-4CD9-941E-45E3C4440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A7BEA6-2C64-4B13-B436-E0F0695DC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B90106-B57D-4AB8-9EF8-EB197C704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F46D91-57EA-41CF-9863-3B3881059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24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96A2C-B37A-49AD-ACBE-CF02829D2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F5AA5C-A0FD-431E-95B9-4E24EC1BD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B86100-EFFD-41D8-87FF-53BF8B84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044DD8-6277-48FF-9D18-541689B72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25FC37-AC52-4EA5-8343-295570CA3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352719C-16DB-4AE4-8928-D0521BFFE8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5F252E-7DD7-4726-A762-B9B41EC39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77D8B7-100F-428E-9348-128C4B6FB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8DF288-0D66-4075-B7DF-17610F7B2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3988C6-39E3-4F22-8DAB-6E7AA7DF1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84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2DE81C-30A3-4ABC-ADA8-2EEC1CC6E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998F16-EFBA-482D-918C-E12D4F982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0A24A1-3B6E-463F-9928-22A632C0D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DB557-D46F-49FC-813C-CCF780FF0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5530E3-4661-45B5-B952-419CE5B3D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47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82F3C-97B0-4BC3-B04A-E40B5C8CD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C56E58-ED6E-4B26-8BC3-AD554EF9AC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802B93-AE7E-4F25-B79A-9FDF42FD5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4976CF-AFE4-407D-81A4-2440CE6C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202086-58FB-457C-A0EE-46C0D003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30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3F0D4-DDCF-4EBB-918E-45A29570F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462345-A0B8-4BC9-BD98-0273E8C117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FA4594-CA00-4413-AEEE-249CE78AF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844459-3714-48F5-8946-77CA70D58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01EB3E-0424-454E-ACAE-535AB000E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7E9587-19BE-4738-ADA8-98813ADE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CA7E83-5A9E-45F0-A562-E935A9BC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FA6033-6934-4A97-A106-F1EC76125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1695E4-F010-48E6-AD17-BCFA4E329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4CE77E8-1CC1-41DD-A2D1-C71D4B678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A65C327-7D02-460D-8DCD-A78F09CA31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1C2C360-F1E6-4BD2-84A2-9F050F6D2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00C745-D203-4768-80E2-770DC4BD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96666A0-1E6F-487A-BF2D-F352CB59D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1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2D6A2-1D13-459A-94D0-2208AA47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907A91-D323-4146-A363-A6B9794D3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B38A591-D213-43B7-AF43-902A2E01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DC1BCF-0458-4EC0-B5C1-DDA80FE5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54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1B2117-0395-4D1C-863B-8636B309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D48ADE-347A-4C66-AD16-1538C028C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40CA4B-6ECB-424F-A6BC-98FBC9AEE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32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CAE074-F0E0-418D-9AE0-B7908712C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E06789-ECF5-4018-B482-0F4FA815A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343341-564A-46D7-BBB6-D8696943FA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9723BE-7C47-4583-B87C-2619A6772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9F46DA-0288-4F7D-B242-13E676672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9D696C-E356-4E2F-967A-600EB346B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7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9E10C-B805-4905-8C02-A917C8D9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6690934-A1AA-4290-B883-D16957EAE0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04D727-BA47-4853-BBD0-EF512447D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5050CF-672C-449D-895A-3CB84B912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B635C7-8958-436B-8CF8-FC152FEE5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A5A402-5FC2-41FD-A724-9673631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90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60FA5-878D-401C-B7CE-EE4FC63C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15695E-FC7B-4EE8-97E4-301E76467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A73244-5048-4E1E-AC51-779C26AF4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F881-B500-4043-BFDD-DB68405BCD21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FC6095-8B8A-42EF-9D35-9E5A4FA26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17EE84-B295-4702-9E72-FA3B392E3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26879-2049-48B6-BAA9-B210E5581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29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24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E178B8-8444-4B95-9440-0EC224025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92" y="0"/>
            <a:ext cx="10289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1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E6E785-DDB0-4EBB-A912-C83E4DC6C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20" y="0"/>
            <a:ext cx="10133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9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A8DC3D-4B85-44BD-9364-65CDD4CD4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82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F4DF0E-2511-4BAA-B25A-9AA7FF45D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1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6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01D1F1-EE1F-4AF7-A078-8ED7D35B0E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1" t="15486" r="6866" b="11241"/>
          <a:stretch/>
        </p:blipFill>
        <p:spPr>
          <a:xfrm>
            <a:off x="0" y="49693"/>
            <a:ext cx="5636417" cy="34171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D56C48-0159-4F79-8722-25A41E3F2C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" t="17824" b="8575"/>
          <a:stretch/>
        </p:blipFill>
        <p:spPr>
          <a:xfrm>
            <a:off x="5636417" y="1789739"/>
            <a:ext cx="6555583" cy="506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31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DC96E3-142B-4CCD-BF58-294CDFFFD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42" y="177773"/>
            <a:ext cx="11694115" cy="19808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CB17CE-B678-45A4-A60D-73EB1056AC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7" t="30236" r="24380" b="7877"/>
          <a:stretch/>
        </p:blipFill>
        <p:spPr>
          <a:xfrm>
            <a:off x="3815982" y="2369031"/>
            <a:ext cx="4560034" cy="398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010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C3PO</dc:creator>
  <cp:lastModifiedBy>Евгений</cp:lastModifiedBy>
  <cp:revision>3</cp:revision>
  <dcterms:created xsi:type="dcterms:W3CDTF">2021-10-20T13:35:42Z</dcterms:created>
  <dcterms:modified xsi:type="dcterms:W3CDTF">2022-11-14T08:31:41Z</dcterms:modified>
</cp:coreProperties>
</file>