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Roboto" charset="0"/>
      <p:regular r:id="rId14"/>
      <p:bold r:id="rId15"/>
      <p:italic r:id="rId16"/>
      <p:boldItalic r:id="rId17"/>
    </p:embeddedFont>
    <p:embeddedFont>
      <p:font typeface="Verdana" pitchFamily="34" charset="0"/>
      <p:regular r:id="rId18"/>
      <p:bold r:id="rId19"/>
      <p:italic r:id="rId20"/>
      <p:boldItalic r:id="rId21"/>
    </p:embeddedFont>
    <p:embeddedFont>
      <p:font typeface="Roboto Slab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-35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0587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21aa83ba9a_4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21aa83ba9a_4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1aa83ba9a_4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1aa83ba9a_4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1aa83ba9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21aa83ba9a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1aa83ba9a_0_7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1aa83ba9a_0_7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1aa83ba9a_0_7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21aa83ba9a_0_7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1aa83ba9a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1aa83ba9a_2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1aa83ba9a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1aa83ba9a_2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1aa83ba9a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21aa83ba9a_2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1aa83ba9a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21aa83ba9a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21aa83ba9a_4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21aa83ba9a_4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accent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ЖИВОТНЫЕ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КОСМОНАВТЫ</a:t>
            </a: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ПЕРВЫЕ ПОКОРИТЕЛИ КОСМОСА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5" name="Google Shape;65;p13"/>
          <p:cNvSpPr txBox="1">
            <a:spLocks noGrp="1"/>
          </p:cNvSpPr>
          <p:nvPr>
            <p:ph type="body" idx="2"/>
          </p:nvPr>
        </p:nvSpPr>
        <p:spPr>
          <a:xfrm>
            <a:off x="5115775" y="3782900"/>
            <a:ext cx="3837000" cy="122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ГБДОУ 47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педагог-психолог 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Крылова Ирина Семёновна</a:t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225" y="1049888"/>
            <a:ext cx="4177551" cy="235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387900" y="1354475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1990 год</a:t>
            </a:r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body" idx="1"/>
          </p:nvPr>
        </p:nvSpPr>
        <p:spPr>
          <a:xfrm>
            <a:off x="320675" y="2040575"/>
            <a:ext cx="4184100" cy="3078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5"/>
              <a:buFont typeface="Arial"/>
              <a:buNone/>
            </a:pPr>
            <a:r>
              <a:rPr lang="ru" sz="2090"/>
              <a:t>В 1990 году на орбите вылупился первый перепеленок, а в 1999 году родившихся в космосе птенцов удалось вернуть на землю.</a:t>
            </a:r>
            <a:endParaRPr sz="2090"/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605"/>
              <a:buFont typeface="Arial"/>
              <a:buNone/>
            </a:pPr>
            <a:r>
              <a:rPr lang="ru" sz="1350">
                <a:solidFill>
                  <a:srgbClr val="000000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Да, первым живым существом, родившимся в космосе, был перепеленок, пробивший скорлупу пестренького серо-коричневого яичка 22 марта 1990 г. в специальном космическом инкубаторе. Это была сенсация.</a:t>
            </a:r>
            <a:endParaRPr sz="2290"/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950" y="1260971"/>
            <a:ext cx="4184100" cy="285180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/>
        </p:nvSpPr>
        <p:spPr>
          <a:xfrm>
            <a:off x="387900" y="638725"/>
            <a:ext cx="6454500" cy="939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Roboto"/>
                <a:ea typeface="Roboto"/>
                <a:cs typeface="Roboto"/>
                <a:sym typeface="Roboto"/>
              </a:rPr>
              <a:t>                           Птица</a:t>
            </a:r>
            <a:endParaRPr sz="28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387900" y="546000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1990 год</a:t>
            </a:r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275850" y="1232100"/>
            <a:ext cx="4184100" cy="33624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ru" sz="1595"/>
              <a:t>Наша страна отправила ​​в космос меченосцев и рыб-ежей. А США запустили рыб-жаб. Их слуховой аппарат во многом напоминает человеческий.. Поэтому этих рыб использовали для изучения воздействия невесомости на нервную систему космонавтов. Недавно шведские учёные запустили в космос ракету с тремя контейнерами, в  которых разместились  70 рыбок – цихлид.</a:t>
            </a:r>
            <a:endParaRPr sz="1595"/>
          </a:p>
          <a:p>
            <a:pPr marL="0" lvl="0" indent="0" algn="just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ru" sz="1595"/>
              <a:t>В условиях невесомости рыбы начинают плавать кругами и петлями</a:t>
            </a:r>
            <a:endParaRPr sz="1595"/>
          </a:p>
          <a:p>
            <a:pPr marL="0" lvl="0" indent="0" algn="just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852"/>
              <a:buNone/>
            </a:pPr>
            <a:endParaRPr sz="1595"/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5975" y="1283356"/>
            <a:ext cx="4400550" cy="292054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5916700" y="581250"/>
            <a:ext cx="6454500" cy="615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Roboto"/>
                <a:ea typeface="Roboto"/>
                <a:cs typeface="Roboto"/>
                <a:sym typeface="Roboto"/>
              </a:rPr>
              <a:t>Рыбы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>
            <a:spLocks noGrp="1"/>
          </p:cNvSpPr>
          <p:nvPr>
            <p:ph type="title"/>
          </p:nvPr>
        </p:nvSpPr>
        <p:spPr>
          <a:xfrm>
            <a:off x="280325" y="440450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1957 год</a:t>
            </a:r>
            <a:endParaRPr sz="5700" b="1">
              <a:solidFill>
                <a:srgbClr val="000000"/>
              </a:solidFill>
            </a:endParaRPr>
          </a:p>
        </p:txBody>
      </p:sp>
      <p:sp>
        <p:nvSpPr>
          <p:cNvPr id="72" name="Google Shape;72;p14"/>
          <p:cNvSpPr txBox="1">
            <a:spLocks noGrp="1"/>
          </p:cNvSpPr>
          <p:nvPr>
            <p:ph type="body" idx="1"/>
          </p:nvPr>
        </p:nvSpPr>
        <p:spPr>
          <a:xfrm>
            <a:off x="162850" y="745200"/>
            <a:ext cx="4984500" cy="27645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704"/>
              <a:t>Первой, в Космос на корабле «Спутник-2» в 1957 году,отправилась собака Лайка. Но погибла от перегрева. Во время четверти оборота вокруг Земли температура корабля поднялась до 40 градусов по Цельсию.</a:t>
            </a:r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2050" y="1126550"/>
            <a:ext cx="3529100" cy="23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7566200" y="2557925"/>
            <a:ext cx="688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162850" y="3361775"/>
            <a:ext cx="8295300" cy="1666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162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Первый, успешный полёт в космос , с возвращением на землю,  прибыл в 1960 году: пассажирами были Белка и Стрелка. В космосе собаки-космонавты провели 25 часов, обогнув за это время Землю 17 раз.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6299200" y="444950"/>
            <a:ext cx="3089700" cy="6771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latin typeface="Roboto"/>
                <a:ea typeface="Roboto"/>
                <a:cs typeface="Roboto"/>
                <a:sym typeface="Roboto"/>
              </a:rPr>
              <a:t>Лайка</a:t>
            </a:r>
            <a:endParaRPr sz="3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340075" y="969575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1959 год</a:t>
            </a:r>
            <a:endParaRPr sz="4500" b="1">
              <a:solidFill>
                <a:srgbClr val="000000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259425" y="1655675"/>
            <a:ext cx="4883400" cy="3078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2" dirty="0"/>
              <a:t>Первыми выжившими стали астронавты макака-резус Эйбл и беличья обезьяна по кличке Мисс Бейкер, в 16-минутном полете 28 мая 1959 года на стартовой ракете «Юпитер АМ-18», запущенной в США.</a:t>
            </a:r>
            <a:endParaRPr sz="2702" dirty="0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702" dirty="0"/>
              <a:t>Высота -400 км, скорость </a:t>
            </a:r>
            <a:r>
              <a:rPr lang="ru" sz="2702" dirty="0" smtClean="0"/>
              <a:t>полета    </a:t>
            </a:r>
            <a:r>
              <a:rPr lang="ru" sz="2702" dirty="0"/>
              <a:t>16 000 км/час. </a:t>
            </a:r>
            <a:endParaRPr dirty="0"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2600" y="1261225"/>
            <a:ext cx="3709000" cy="29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447650" y="513975"/>
            <a:ext cx="6885000" cy="507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     Макаки и обезьяны</a:t>
            </a:r>
            <a:endParaRPr sz="2300"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325675" y="986875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1959 год</a:t>
            </a:r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body" idx="1"/>
          </p:nvPr>
        </p:nvSpPr>
        <p:spPr>
          <a:xfrm>
            <a:off x="158325" y="1598575"/>
            <a:ext cx="4133400" cy="33843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/>
              <a:t>Беременная крольчиха Марфуша была запущена в космос в начале 1959 года в компании с двумя собачками — Снежинкой и Отважной. Пассажиры благополучно вернулись, и Марфуша принесла потомство.</a:t>
            </a:r>
            <a:endParaRPr sz="2000"/>
          </a:p>
        </p:txBody>
      </p:sp>
      <p:sp>
        <p:nvSpPr>
          <p:cNvPr id="91" name="Google Shape;91;p16"/>
          <p:cNvSpPr txBox="1"/>
          <p:nvPr/>
        </p:nvSpPr>
        <p:spPr>
          <a:xfrm>
            <a:off x="454975" y="557950"/>
            <a:ext cx="6885000" cy="507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Кролик</a:t>
            </a:r>
            <a:endParaRPr sz="2100"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9075" y="1002200"/>
            <a:ext cx="4493051" cy="322003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/>
          <p:nvPr/>
        </p:nvSpPr>
        <p:spPr>
          <a:xfrm>
            <a:off x="6823425" y="3847250"/>
            <a:ext cx="1959925" cy="290375"/>
          </a:xfrm>
          <a:prstGeom prst="flowChartProcess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6906400" y="3792338"/>
            <a:ext cx="597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Кролик Марфуша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body" idx="1"/>
          </p:nvPr>
        </p:nvSpPr>
        <p:spPr>
          <a:xfrm>
            <a:off x="343075" y="1759325"/>
            <a:ext cx="4228800" cy="34320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2008"/>
              <a:t>У кошки по кличке Фелисетт полет продолжался всего 13 минут, 5 минут невесомости на высоте 152 километра .В итоге капсула благополучно приземлилась на Землю, кошка была извлечена наружу — живая, но порядком обалдевшая.</a:t>
            </a:r>
            <a:endParaRPr sz="2008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SzPts val="440"/>
              <a:buNone/>
            </a:pPr>
            <a:endParaRPr sz="820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SzPts val="440"/>
              <a:buNone/>
            </a:pPr>
            <a:endParaRPr sz="820"/>
          </a:p>
        </p:txBody>
      </p:sp>
      <p:sp>
        <p:nvSpPr>
          <p:cNvPr id="101" name="Google Shape;101;p17"/>
          <p:cNvSpPr txBox="1"/>
          <p:nvPr/>
        </p:nvSpPr>
        <p:spPr>
          <a:xfrm>
            <a:off x="343075" y="816625"/>
            <a:ext cx="6454500" cy="1350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500" b="1">
                <a:latin typeface="Roboto"/>
                <a:ea typeface="Roboto"/>
                <a:cs typeface="Roboto"/>
                <a:sym typeface="Roboto"/>
              </a:rPr>
              <a:t>1959 год</a:t>
            </a:r>
            <a:endParaRPr sz="30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387900" y="458025"/>
            <a:ext cx="6454500" cy="507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      Кошки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125" y="1144125"/>
            <a:ext cx="4065974" cy="3024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>
            <a:spLocks noGrp="1"/>
          </p:cNvSpPr>
          <p:nvPr>
            <p:ph type="title"/>
          </p:nvPr>
        </p:nvSpPr>
        <p:spPr>
          <a:xfrm>
            <a:off x="387900" y="636200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1961 год</a:t>
            </a:r>
            <a:endParaRPr/>
          </a:p>
        </p:txBody>
      </p:sp>
      <p:sp>
        <p:nvSpPr>
          <p:cNvPr id="109" name="Google Shape;109;p18"/>
          <p:cNvSpPr txBox="1"/>
          <p:nvPr/>
        </p:nvSpPr>
        <p:spPr>
          <a:xfrm>
            <a:off x="387900" y="1264500"/>
            <a:ext cx="4139400" cy="369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Первый полёт крысы состоялся 22 февраля 1961 года. Во время него крыса удерживалась в вытянутом положении в контейнере с помощью специального жилета. При этом первая крыса , которую поместили в контейнер перегрызла пучок кабелей, которые считывали информацию, за что была заменена другой крысой. </a:t>
            </a:r>
            <a:endParaRPr sz="1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387900" y="156850"/>
            <a:ext cx="6454500" cy="723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      Крыса</a:t>
            </a:r>
            <a:endParaRPr sz="21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64500"/>
            <a:ext cx="4419600" cy="2993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387900" y="803725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1961 год</a:t>
            </a:r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4184100" cy="3078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ru" sz="1665"/>
              <a:t>На черепахах  исследовали  влияние перегрузок на организм. Использовались среднеазиатские тортилы: они способны обходиться без пищи до двух недель, комфортно существовать в разреженном воздухе, впадать в летаргический сон. В полёте пресмыкающихся полностью обездвижили в специальных клетках. Испытания прошли успешно, если не считать, что от перегрузок у некоторых особей вылезли глаза из орбит.</a:t>
            </a:r>
            <a:endParaRPr sz="1665"/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4900" y="912784"/>
            <a:ext cx="4184100" cy="371919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387900" y="324950"/>
            <a:ext cx="6454500" cy="723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    Черепаха</a:t>
            </a:r>
            <a:endParaRPr sz="21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>
            <a:spLocks noGrp="1"/>
          </p:cNvSpPr>
          <p:nvPr>
            <p:ph type="title"/>
          </p:nvPr>
        </p:nvSpPr>
        <p:spPr>
          <a:xfrm>
            <a:off x="443950" y="991300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45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1961 год</a:t>
            </a:r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body" idx="1"/>
          </p:nvPr>
        </p:nvSpPr>
        <p:spPr>
          <a:xfrm>
            <a:off x="387900" y="1677400"/>
            <a:ext cx="4184100" cy="3078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В марте 1961 года советские лягушки впервые побывали в космосе на бортовом аппарате «Спутник-9» вместе с мышами, морскими свинками, мелкими другими созданиями, собакой Чернушкой и манекеном Иваном Ивановичем. Неплохая компания подобралась. Корабль приземлился удачно, никто не пострадал.</a:t>
            </a:r>
            <a:endParaRPr/>
          </a:p>
        </p:txBody>
      </p:sp>
      <p:sp>
        <p:nvSpPr>
          <p:cNvPr id="126" name="Google Shape;126;p20"/>
          <p:cNvSpPr txBox="1"/>
          <p:nvPr/>
        </p:nvSpPr>
        <p:spPr>
          <a:xfrm>
            <a:off x="493050" y="571500"/>
            <a:ext cx="6454500" cy="507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oboto"/>
                <a:ea typeface="Roboto"/>
                <a:cs typeface="Roboto"/>
                <a:sym typeface="Roboto"/>
              </a:rPr>
              <a:t>                                      Лягушка</a:t>
            </a:r>
            <a:endParaRPr sz="2100"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1344700"/>
            <a:ext cx="4267199" cy="30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6226175" y="689575"/>
            <a:ext cx="8368200" cy="6861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Насекомые</a:t>
            </a:r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body" idx="1"/>
          </p:nvPr>
        </p:nvSpPr>
        <p:spPr>
          <a:xfrm>
            <a:off x="186200" y="689575"/>
            <a:ext cx="5181300" cy="3078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ru" sz="1690" b="1">
                <a:solidFill>
                  <a:srgbClr val="000000"/>
                </a:solidFill>
              </a:rPr>
              <a:t>2007 год (таракан)</a:t>
            </a:r>
            <a:endParaRPr sz="1690" b="1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ru" sz="1690"/>
              <a:t>В сентябре 2007 года на российском космическом аппарате «Фотон М-3» в космос отправилась тараканиха Надежда. </a:t>
            </a:r>
            <a:endParaRPr sz="1690"/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ru" sz="1690"/>
              <a:t>Надежда стала первым насекомым с Земли, давшим потомство, зачатое в космосе: уже после приземления у Надежды родились 33 детеныша.</a:t>
            </a:r>
            <a:endParaRPr sz="1690"/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ru" sz="1690" b="1">
                <a:solidFill>
                  <a:srgbClr val="000000"/>
                </a:solidFill>
              </a:rPr>
              <a:t>1970 год (паук)</a:t>
            </a:r>
            <a:endParaRPr sz="1690" b="1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ru" sz="1690"/>
              <a:t>Впервые отправили пауков в космос в 1970 году. Основная цель пауков в кос мосе заключается в исследовании их способностей плести паутину – как в космосе, так и на Земле. Вот только сети, сплетённые в космосе больше напоминали спутанный клубок ниток, чем паутину.</a:t>
            </a:r>
            <a:endParaRPr sz="1690"/>
          </a:p>
          <a:p>
            <a:pPr marL="0" lvl="0" indent="0" algn="just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05"/>
              <a:buNone/>
            </a:pPr>
            <a:endParaRPr sz="1690"/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3175" y="1423925"/>
            <a:ext cx="3518776" cy="303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Microsoft Office PowerPoint</Application>
  <PresentationFormat>Экран (16:9)</PresentationFormat>
  <Paragraphs>45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Roboto</vt:lpstr>
      <vt:lpstr>Verdana</vt:lpstr>
      <vt:lpstr>Roboto Slab</vt:lpstr>
      <vt:lpstr>Marina</vt:lpstr>
      <vt:lpstr>ЖИВОТНЫЕ КОСМОНАВТЫ</vt:lpstr>
      <vt:lpstr>1957 год</vt:lpstr>
      <vt:lpstr>1959 год</vt:lpstr>
      <vt:lpstr>1959 год</vt:lpstr>
      <vt:lpstr> </vt:lpstr>
      <vt:lpstr>1961 год</vt:lpstr>
      <vt:lpstr>1961 год</vt:lpstr>
      <vt:lpstr>1961 год</vt:lpstr>
      <vt:lpstr>Насекомые</vt:lpstr>
      <vt:lpstr>1990 год</vt:lpstr>
      <vt:lpstr>1990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КОСМОНАВТЫ</dc:title>
  <cp:lastModifiedBy>Пользователь Windows</cp:lastModifiedBy>
  <cp:revision>1</cp:revision>
  <dcterms:modified xsi:type="dcterms:W3CDTF">2022-04-11T16:45:13Z</dcterms:modified>
</cp:coreProperties>
</file>