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w-dog.ru/wallpapers/10/17/309785550878350/zima-sneg-derev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7" y="0"/>
            <a:ext cx="913994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ЗИМНИЕ ПРОКАЗЫ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3074" name="AutoShape 2" descr="https://w-dog.ru/wallpapers/10/17/309785550878350/zima-sneg-derevy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s://w-dog.ru/wallpapers/10/17/309785550878350/zima-sneg-derev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7" y="0"/>
            <a:ext cx="913994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НАЙДИТЕ 10 ОТЛИЧИЙ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050" name="AutoShape 2" descr="https://img2.labirint.ru/rcimg/00e25c39de5093f9b05f1c1b8c4aed40/1920x1080/books37/360702/ph_1.jpg?15636937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img2.labirint.ru/rcimg/00e25c39de5093f9b05f1c1b8c4aed40/1920x1080/books37/360702/ph_1.jpg?15636937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catherineasquithgallery.com/uploads/posts/2021-03/1614552782_12-p-kartinki-snezhinki-na-belom-fone-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s://catherineasquithgallery.com/uploads/posts/2021-03/1614552782_12-p-kartinki-snezhinki-na-belom-fone-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https://xn--d1abkscgpix1e.xn--p1ai/assets/cache/products/900x900/naklejki-na-stendy-snezhinki-21-sh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0" name="AutoShape 12" descr="https://xn--d1abkscgpix1e.xn--p1ai/assets/cache/products/900x900/naklejki-na-stendy-snezhinki-21-sh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2" descr="https://avatars.mds.yandex.net/i?id=d95b7af9a7be57319d4a969721f2307d_l-5263756-images-thumbs&amp;ref=rim&amp;n=13&amp;w=1500&amp;h=963"/>
          <p:cNvPicPr>
            <a:picLocks noChangeAspect="1" noChangeArrowheads="1"/>
          </p:cNvPicPr>
          <p:nvPr/>
        </p:nvPicPr>
        <p:blipFill>
          <a:blip r:embed="rId3" cstate="print"/>
          <a:srcRect t="9131" r="26732" b="16519"/>
          <a:stretch>
            <a:fillRect/>
          </a:stretch>
        </p:blipFill>
        <p:spPr bwMode="auto">
          <a:xfrm>
            <a:off x="755576" y="1745432"/>
            <a:ext cx="7847608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w-dog.ru/wallpapers/10/17/309785550878350/zima-sneg-derev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7" y="0"/>
            <a:ext cx="9139943" cy="6858000"/>
          </a:xfrm>
          <a:prstGeom prst="rect">
            <a:avLst/>
          </a:prstGeom>
          <a:noFill/>
        </p:spPr>
      </p:pic>
      <p:pic>
        <p:nvPicPr>
          <p:cNvPr id="1026" name="Picture 2" descr="https://ds04.infourok.ru/uploads/ex/0f24/0015e113-612805f7/img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268760"/>
            <a:ext cx="7008778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w-dog.ru/wallpapers/10/17/309785550878350/zima-sneg-derev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7" y="0"/>
            <a:ext cx="9139943" cy="6858000"/>
          </a:xfrm>
          <a:prstGeom prst="rect">
            <a:avLst/>
          </a:prstGeom>
          <a:noFill/>
        </p:spPr>
      </p:pic>
      <p:pic>
        <p:nvPicPr>
          <p:cNvPr id="21506" name="Picture 2" descr="https://ds04.infourok.ru/uploads/ex/0c0b/0016b4d2-59657981/img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76672"/>
            <a:ext cx="7776864" cy="58326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 descr="https://w-dog.ru/wallpapers/10/17/309785550878350/zima-sneg-derev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7" y="0"/>
            <a:ext cx="9139943" cy="6858000"/>
          </a:xfrm>
          <a:prstGeom prst="rect">
            <a:avLst/>
          </a:prstGeom>
          <a:noFill/>
        </p:spPr>
      </p:pic>
      <p:pic>
        <p:nvPicPr>
          <p:cNvPr id="4" name="Picture 6" descr="https://i.pinimg.com/originals/a8/7c/52/a87c52232c5ab6d7b0c357fad6869e68.jpg"/>
          <p:cNvPicPr>
            <a:picLocks noChangeAspect="1" noChangeArrowheads="1"/>
          </p:cNvPicPr>
          <p:nvPr/>
        </p:nvPicPr>
        <p:blipFill>
          <a:blip r:embed="rId3" cstate="print"/>
          <a:srcRect l="5528" t="22591" r="4899" b="6074"/>
          <a:stretch>
            <a:fillRect/>
          </a:stretch>
        </p:blipFill>
        <p:spPr bwMode="auto">
          <a:xfrm>
            <a:off x="251520" y="1412776"/>
            <a:ext cx="8566110" cy="5445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5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ЗИМНИЕ ПРОКАЗЫ</vt:lpstr>
      <vt:lpstr>НАЙДИТЕ 10 ОТЛИЧИЙ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ПРОКАЗЫ</dc:title>
  <dc:creator>Admin</dc:creator>
  <cp:lastModifiedBy>Людмила</cp:lastModifiedBy>
  <cp:revision>7</cp:revision>
  <dcterms:created xsi:type="dcterms:W3CDTF">2022-04-11T10:56:50Z</dcterms:created>
  <dcterms:modified xsi:type="dcterms:W3CDTF">2022-11-14T14:39:44Z</dcterms:modified>
</cp:coreProperties>
</file>