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0" r:id="rId5"/>
    <p:sldId id="279" r:id="rId6"/>
    <p:sldId id="286" r:id="rId7"/>
    <p:sldId id="285" r:id="rId8"/>
    <p:sldId id="28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02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94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32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71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86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555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15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8656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48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852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099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FF33"/>
            </a:gs>
            <a:gs pos="66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DBA5D-7DE8-4654-B886-8D5240D9F68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9FF1C-7D21-4DD9-8C60-212C31EB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39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7193" y="2427316"/>
            <a:ext cx="6400799" cy="4177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flipH="1">
            <a:off x="627603" y="299259"/>
            <a:ext cx="8250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/>
                </a:solidFill>
              </a:rPr>
              <a:t>Почему мы любим Родину-Россию?</a:t>
            </a:r>
          </a:p>
          <a:p>
            <a:r>
              <a:rPr lang="ru-RU" sz="2000" b="1" i="1" dirty="0" smtClean="0">
                <a:solidFill>
                  <a:schemeClr val="accent6"/>
                </a:solidFill>
              </a:rPr>
              <a:t>Потому, что нет нигде Родины красивей!</a:t>
            </a:r>
          </a:p>
          <a:p>
            <a:r>
              <a:rPr lang="ru-RU" sz="2000" b="1" i="1" dirty="0" smtClean="0">
                <a:solidFill>
                  <a:schemeClr val="accent6"/>
                </a:solidFill>
              </a:rPr>
              <a:t>Потому, что нет нигде лучше наших пашен,</a:t>
            </a:r>
          </a:p>
          <a:p>
            <a:r>
              <a:rPr lang="ru-RU" sz="2000" b="1" i="1" dirty="0" smtClean="0">
                <a:solidFill>
                  <a:schemeClr val="accent6"/>
                </a:solidFill>
              </a:rPr>
              <a:t>Лучше наших синих рек и полянок наших.</a:t>
            </a:r>
          </a:p>
          <a:p>
            <a:r>
              <a:rPr lang="ru-RU" sz="2000" b="1" i="1" dirty="0" smtClean="0">
                <a:solidFill>
                  <a:schemeClr val="accent6"/>
                </a:solidFill>
              </a:rPr>
              <a:t>Мы о Родине своей распеваем песни,</a:t>
            </a:r>
          </a:p>
          <a:p>
            <a:r>
              <a:rPr lang="ru-RU" sz="2000" b="1" i="1" dirty="0" smtClean="0">
                <a:solidFill>
                  <a:schemeClr val="accent6"/>
                </a:solidFill>
              </a:rPr>
              <a:t>Потому, что нет нигде Родины чудесней!</a:t>
            </a:r>
            <a:endParaRPr lang="ru-RU" sz="20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9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176" y="261132"/>
            <a:ext cx="8447649" cy="6335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104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шеничное по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32" y="228600"/>
            <a:ext cx="8643937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7162904_25-vsegda-pomnim-com-p-reka-chuya-foto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6" y="132620"/>
            <a:ext cx="8929688" cy="6592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0661" y="115118"/>
            <a:ext cx="4439798" cy="6681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6657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труве на природе.jpg"/>
          <p:cNvPicPr>
            <a:picLocks noChangeAspect="1"/>
          </p:cNvPicPr>
          <p:nvPr/>
        </p:nvPicPr>
        <p:blipFill>
          <a:blip r:embed="rId2"/>
          <a:srcRect b="7801"/>
          <a:stretch>
            <a:fillRect/>
          </a:stretch>
        </p:blipFill>
        <p:spPr>
          <a:xfrm>
            <a:off x="2045775" y="228569"/>
            <a:ext cx="5160935" cy="6428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176" y="261132"/>
            <a:ext cx="8447649" cy="6335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104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571" y="232475"/>
            <a:ext cx="8647422" cy="6416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45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User25</dc:creator>
  <cp:lastModifiedBy>САД 189</cp:lastModifiedBy>
  <cp:revision>32</cp:revision>
  <dcterms:created xsi:type="dcterms:W3CDTF">2019-09-12T07:51:16Z</dcterms:created>
  <dcterms:modified xsi:type="dcterms:W3CDTF">2022-11-11T09:23:54Z</dcterms:modified>
</cp:coreProperties>
</file>