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3" r:id="rId3"/>
    <p:sldId id="284" r:id="rId4"/>
    <p:sldId id="263" r:id="rId5"/>
    <p:sldId id="281" r:id="rId6"/>
    <p:sldId id="274" r:id="rId7"/>
    <p:sldId id="277" r:id="rId8"/>
    <p:sldId id="27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-84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BA5D-7DE8-4654-B886-8D5240D9F68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9FF1C-7D21-4DD9-8C60-212C31EB3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2023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BA5D-7DE8-4654-B886-8D5240D9F68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9FF1C-7D21-4DD9-8C60-212C31EB3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1942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BA5D-7DE8-4654-B886-8D5240D9F68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9FF1C-7D21-4DD9-8C60-212C31EB3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9322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BA5D-7DE8-4654-B886-8D5240D9F68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9FF1C-7D21-4DD9-8C60-212C31EB3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6712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BA5D-7DE8-4654-B886-8D5240D9F68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9FF1C-7D21-4DD9-8C60-212C31EB3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1864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BA5D-7DE8-4654-B886-8D5240D9F68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9FF1C-7D21-4DD9-8C60-212C31EB3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5554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BA5D-7DE8-4654-B886-8D5240D9F68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9FF1C-7D21-4DD9-8C60-212C31EB3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6156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BA5D-7DE8-4654-B886-8D5240D9F68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9FF1C-7D21-4DD9-8C60-212C31EB3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8656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BA5D-7DE8-4654-B886-8D5240D9F68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9FF1C-7D21-4DD9-8C60-212C31EB3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348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BA5D-7DE8-4654-B886-8D5240D9F68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9FF1C-7D21-4DD9-8C60-212C31EB3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8521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BA5D-7DE8-4654-B886-8D5240D9F68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9FF1C-7D21-4DD9-8C60-212C31EB3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099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FF33"/>
            </a:gs>
            <a:gs pos="66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DBA5D-7DE8-4654-B886-8D5240D9F68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9FF1C-7D21-4DD9-8C60-212C31EB3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8395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9290" y="465247"/>
            <a:ext cx="8685421" cy="5927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50042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31817" y="304800"/>
            <a:ext cx="5652655" cy="6303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893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стены кремля_ночь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20230" y="250032"/>
            <a:ext cx="8703541" cy="6357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1015" y="365125"/>
            <a:ext cx="4839287" cy="42350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53038" y="1924097"/>
            <a:ext cx="3879945" cy="4740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40966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roika2@2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3" y="280164"/>
            <a:ext cx="8715375" cy="62976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7884" y="185739"/>
            <a:ext cx="8788232" cy="6500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0349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236" y="187287"/>
            <a:ext cx="328302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Как велика моя земля,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Как широки просторы!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Озёра, реки и поля,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Леса и степь, и горы.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Раскинулась моя страна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От севера до юга: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Когда в одном краю весна,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В другом – снега и вьюга.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Живём мы в радостном краю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И знать его должны мы.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Страну Российскую свою,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Свой светлый край любимый.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48280" y="417929"/>
            <a:ext cx="5559686" cy="62582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3219" y="138535"/>
            <a:ext cx="5499716" cy="48469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961003" y="5128329"/>
            <a:ext cx="70067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Берегите Россию, без неё нам не жить.</a:t>
            </a:r>
          </a:p>
          <a:p>
            <a:pPr algn="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Берегите её, чтобы вечно ей быть</a:t>
            </a:r>
          </a:p>
          <a:p>
            <a:pPr algn="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Нашей правдой и силой, всею нашей судьбой.</a:t>
            </a:r>
          </a:p>
          <a:p>
            <a:pPr algn="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Берегите Россию – нет России другой!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36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95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User25</dc:creator>
  <cp:lastModifiedBy>САД 189</cp:lastModifiedBy>
  <cp:revision>32</cp:revision>
  <dcterms:created xsi:type="dcterms:W3CDTF">2019-09-12T07:51:16Z</dcterms:created>
  <dcterms:modified xsi:type="dcterms:W3CDTF">2022-11-11T09:24:55Z</dcterms:modified>
</cp:coreProperties>
</file>