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686" r:id="rId2"/>
  </p:sldMasterIdLst>
  <p:notesMasterIdLst>
    <p:notesMasterId r:id="rId10"/>
  </p:notesMasterIdLst>
  <p:sldIdLst>
    <p:sldId id="354" r:id="rId3"/>
    <p:sldId id="260" r:id="rId4"/>
    <p:sldId id="257" r:id="rId5"/>
    <p:sldId id="259" r:id="rId6"/>
    <p:sldId id="258" r:id="rId7"/>
    <p:sldId id="353" r:id="rId8"/>
    <p:sldId id="355" r:id="rId9"/>
  </p:sldIdLst>
  <p:sldSz cx="9144000" cy="6858000" type="screen4x3"/>
  <p:notesSz cx="7559675" cy="106918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 PL SungtiL GB" charset="0"/>
        <a:cs typeface="AR PL SungtiL GB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</a:lstStyle>
          <a:p>
            <a:fld id="{AD1A3D81-517E-455D-B8DC-FAF450C99CB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176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BEED-336A-4BD5-B5F1-A3F12B2DAC4D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E5F2D-3AF1-44E2-9A9E-168DC8A7A3E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99969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5E64E-F388-4250-8872-2FB0875BE58A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053DA2-A7B5-4C76-83FC-A00D9FE41DD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655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BEF69-BC84-484C-B0D1-78CC6BB7DC50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6B109-21F8-40D7-A5A4-4331D29D7C4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61551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B3F0E-E276-4FDF-B112-0A959E9B5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28751D-BD0C-44A8-87D3-B5CA4B14A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F65075-2D0F-4FC2-810E-2674027A8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6B7E7-1CF8-45AE-ADE3-59D6A8E4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0A8F95-7A66-4987-8A74-40B09455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4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38F9B-E5C7-4AE9-B9B4-803B61701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80D7F2-3DA9-48AC-9EDA-E7144425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A70292-428F-40E2-9E24-F3AC8C093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2094ED-D6DB-4792-89E4-42F3345F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998DBC-03C4-4B28-95DC-14972A079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18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D7EA5-4E15-4961-B76E-6BC9DA6BD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6A6102-4E80-4216-97A6-1C8FC0498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7CD151-4861-4790-AB95-B1D8FF2AD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9D96CD-65C9-4B7E-8AF6-256182D51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FE4085-C2A6-4174-8AFB-B2C4F176A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04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D7F55A-6B1C-4013-A31A-F53B34B7E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ABD212-886F-4AA4-B028-D8DFA32019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8F3E21-EFAA-43DA-AFB9-875AB6737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1683B6-3381-4A98-9FFB-D90A1B498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D510E6-5CD5-4BCB-B88E-610DBED0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FA1FBF-45DF-4B3A-83C4-D4959C2F9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36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482CF-032B-4A00-93F8-E5093AEC7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F7B4C6-F757-444F-8988-CB27F6FDE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FFC77B-B2C4-4E68-9BFF-B750E2633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8510C3C-AED3-4896-8DF0-6CA5CD5730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892D604-26C9-4BC5-AFCF-3CC592D0E1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38C59A6-E855-423D-ADA6-6FD28596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9A4770-197A-4EFA-9679-84CFA7AB2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D116039-4AB8-4601-92C1-9628AD430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14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EB769-608E-45FC-AB10-97E243C14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BF2C05-A98E-42F1-BE4D-865C82B0B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3420C0F-32F9-41D0-9CC2-17BC5AD1F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25E958-F67A-433D-8719-7C480650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743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DC97EE-9F6E-420C-B6D6-9A42E88F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5327624-5563-4C04-B9CF-A8C6D8E8F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27A93D-31A0-4D1F-91BD-65EF407A9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611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EE8B4-B4E1-4146-B6D4-A66F165A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A17DED-8645-4404-8640-DAFD2FF00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F10DC7-BD7D-45BA-9041-C527FAC29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008EFE-344E-4AE6-8BB9-91A060CE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0E0E24-1C7B-4B1A-BCC8-F7FF86CF1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BCC38A-4625-458A-8F83-BF6B31FDC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66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807E4-A46C-4C3A-9CED-2790E472403C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DAE5-09D7-48CD-806A-EC34038358B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40092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FD5E6-5DB9-471C-AC58-E8B20B454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2A28C27-C104-4C36-BD6E-563F78251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71467C-1D8A-43AE-B389-F4D2B26B1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C612AC-B97D-4FE4-997D-E3DB7784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42E03F-9F0F-40A9-BEE8-4C767AFD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11C9FD-F2D0-4D4C-9B5B-6BF6B8820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04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6DCFD0-1DC8-4825-9CD4-45138BBB8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69540B-F750-4FA6-AD2A-0F0D573A19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08DAE2-EF0E-4ABD-BD37-6C78A53C4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941436-9C9D-41D3-B52D-98665F7D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44C2B9-FDD6-455D-A6F1-CC2F8C489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85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DACBF93-988C-47E8-B139-28463120C7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F6787F-DE1D-40B2-ABB0-122EC0B9C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692AFB-B60F-4F8D-BC81-528DFE537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D60341-6672-4228-ACBB-AF0C8DF53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B6DBCD-8006-482F-8B11-CCA7021F3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28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3A9C5-3E97-41DC-92C1-ED572D5545B5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80ED6-3817-4D06-A536-47C1DF7403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425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A8884-8F6B-4EFE-AA37-DAABB807B170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04258E-1B02-4BC2-A7DB-6494E3B1878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512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0E6FC-BB9F-4114-B53F-20B841399D1A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0B8AA-9466-4F96-A37F-995C47F063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4809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44A5-8125-41BF-B44F-F369E2CED986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8CB04-3113-45A3-9C47-3E056768927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2209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A39B4-2414-4F55-963F-40BC3CC16CD0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50713-69B1-4D71-B40F-22E7E35B057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0648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7D180-5D8C-41BC-A4C1-D40826D0214F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A83FE-D8A4-4B20-9444-53E7D54F61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8097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4AD9B-57DC-41D0-A09D-A4124022AC13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7A679-F7A2-4757-BBD8-C06CF7D076B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284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www.allwhitebackground.com/white-powerpoint-background.html/download/10519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B3F1E327-EA4B-4486-8E86-AA41206E7BE0}" type="datetime1">
              <a:rPr lang="en-US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8B8B8B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</a:lstStyle>
          <a:p>
            <a:fld id="{91CB388F-8C0D-48E8-B2E3-F29B91DA206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Click to edit the title text format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6908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Click to edit the outline text format</a:t>
            </a:r>
          </a:p>
          <a:p>
            <a:pPr lvl="1"/>
            <a:r>
              <a:rPr lang="en-GB" altLang="ru-RU"/>
              <a:t>Second Outline Level</a:t>
            </a:r>
          </a:p>
          <a:p>
            <a:pPr lvl="2"/>
            <a:r>
              <a:rPr lang="en-GB" altLang="ru-RU"/>
              <a:t>Third Outline Level</a:t>
            </a:r>
          </a:p>
          <a:p>
            <a:pPr lvl="3"/>
            <a:r>
              <a:rPr lang="en-GB" altLang="ru-RU"/>
              <a:t>Fourth Outline Level</a:t>
            </a:r>
          </a:p>
          <a:p>
            <a:pPr lvl="4"/>
            <a:r>
              <a:rPr lang="en-GB" altLang="ru-RU"/>
              <a:t>Fifth Outline Level</a:t>
            </a:r>
          </a:p>
          <a:p>
            <a:pPr lvl="4"/>
            <a:r>
              <a:rPr lang="en-GB" altLang="ru-RU"/>
              <a:t>Sixth Outline Level</a:t>
            </a:r>
          </a:p>
          <a:p>
            <a:pPr lvl="4"/>
            <a:r>
              <a:rPr lang="en-GB" altLang="ru-RU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BB8BB-53FC-4785-A80F-98105D2DA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D8F6D4-BCFF-485B-BA92-4896F92C3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65A93F-5821-4F4E-8F2B-023789E4D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93E32-5A52-46D7-B1CF-D02432D1B8C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D1EB70-D6EF-45F7-A637-0CE18BBF2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593B78-AAEF-43B9-9690-18C127610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64F35-EF37-47CE-B6BF-9EE4F2DB6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0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1D6BA31-0ABF-573A-DA34-F34546689DE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74A39B4-2414-4F55-963F-40BC3CC16CD0}" type="datetime1">
              <a:rPr lang="en-US" smtClean="0"/>
              <a:pPr>
                <a:defRPr/>
              </a:pPr>
              <a:t>11/13/2022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6FF5C8-F99F-8558-227C-63A117E1330B}"/>
              </a:ext>
            </a:extLst>
          </p:cNvPr>
          <p:cNvSpPr txBox="1"/>
          <p:nvPr/>
        </p:nvSpPr>
        <p:spPr>
          <a:xfrm>
            <a:off x="1259632" y="2204864"/>
            <a:ext cx="698477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Предметно-развивающая среда в младшей группе</a:t>
            </a:r>
            <a:br>
              <a:rPr kumimoji="0" lang="ru-RU" alt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</a:br>
            <a:r>
              <a:rPr kumimoji="0" lang="ru-RU" alt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</a:rPr>
              <a:t>«Ромашка»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C22F4A-1A52-6FCC-8516-7AE713B5E57E}"/>
              </a:ext>
            </a:extLst>
          </p:cNvPr>
          <p:cNvSpPr txBox="1"/>
          <p:nvPr/>
        </p:nvSpPr>
        <p:spPr>
          <a:xfrm>
            <a:off x="647564" y="132318"/>
            <a:ext cx="69847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/>
            </a:pPr>
            <a:r>
              <a:rPr kumimoji="0" lang="en-US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БДОУ детский сад №1 «Петушок»</a:t>
            </a:r>
            <a:endParaRPr kumimoji="0" lang="en-US" altLang="ru-RU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1C2F74-88E5-1B4A-2833-907B4EC79FF3}"/>
              </a:ext>
            </a:extLst>
          </p:cNvPr>
          <p:cNvSpPr txBox="1"/>
          <p:nvPr/>
        </p:nvSpPr>
        <p:spPr>
          <a:xfrm>
            <a:off x="1763688" y="5661248"/>
            <a:ext cx="4752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:воспитатель Карпушова М.В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0CF5A7-8212-B32C-BC34-5040B5CDBAA3}"/>
              </a:ext>
            </a:extLst>
          </p:cNvPr>
          <p:cNvSpPr txBox="1"/>
          <p:nvPr/>
        </p:nvSpPr>
        <p:spPr>
          <a:xfrm>
            <a:off x="3620332" y="6356350"/>
            <a:ext cx="226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Богородск, 2022 г.</a:t>
            </a:r>
          </a:p>
        </p:txBody>
      </p:sp>
    </p:spTree>
    <p:extLst>
      <p:ext uri="{BB962C8B-B14F-4D97-AF65-F5344CB8AC3E}">
        <p14:creationId xmlns:p14="http://schemas.microsoft.com/office/powerpoint/2010/main" val="139786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D7A67-6AFF-479B-A4D3-B206625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188640"/>
            <a:ext cx="4519414" cy="643525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18BF0B-2F07-4568-A270-00211D7194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556792"/>
            <a:ext cx="7713747" cy="4327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264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8685F-BDC9-4114-BDF4-8C8F6570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2393" y="444813"/>
            <a:ext cx="4231382" cy="30008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A4AC4F-EFCB-4719-B885-522309F8D8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6482997" y="2919263"/>
            <a:ext cx="2121436" cy="363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734497-6816-4718-88AD-40CC380432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26" y="5436731"/>
            <a:ext cx="2632198" cy="1137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BE03C9B-7D2E-4B00-B80E-22CC659E92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5111" y="2900443"/>
            <a:ext cx="2072753" cy="2395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FD673E-7523-47AA-A5EA-914F45B3C0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9332" y="2859113"/>
            <a:ext cx="2632197" cy="379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9832D4-C109-4C9C-B67A-388F2E5F0A04}"/>
              </a:ext>
            </a:extLst>
          </p:cNvPr>
          <p:cNvSpPr txBox="1"/>
          <p:nvPr/>
        </p:nvSpPr>
        <p:spPr>
          <a:xfrm>
            <a:off x="1562689" y="1501922"/>
            <a:ext cx="65689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Центр Конструирования                   Цент Рисования                                           Центр Музыки        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7F26BD-9EE8-8F52-A0BD-B6BD237EEC8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750" y="1816488"/>
            <a:ext cx="1089260" cy="786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756FB5-A835-E059-5945-5E1DE854216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277" y="1802004"/>
            <a:ext cx="1740068" cy="784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CD91DA-380F-EC52-234C-1283E15A90B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165" b="92722" l="0" r="990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586" y="1816488"/>
            <a:ext cx="1179275" cy="769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542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1746FC-4C5D-4DBE-805E-0BF34EA5E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0648"/>
            <a:ext cx="7886700" cy="42977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6BE0A9-928C-42EC-844C-13C5109EAA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62750"/>
            <a:ext cx="3960440" cy="416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5AEF18-11E6-4633-90F7-274D76F29B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8105" y="1670596"/>
            <a:ext cx="3292415" cy="4158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11B2D2-F1BC-44C1-93A5-D84682AC6FDB}"/>
              </a:ext>
            </a:extLst>
          </p:cNvPr>
          <p:cNvSpPr txBox="1"/>
          <p:nvPr/>
        </p:nvSpPr>
        <p:spPr>
          <a:xfrm>
            <a:off x="840860" y="1141537"/>
            <a:ext cx="7886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Центр ФЭМП                                                                          Центр Ознакомления с окружающим</a:t>
            </a:r>
          </a:p>
        </p:txBody>
      </p:sp>
    </p:spTree>
    <p:extLst>
      <p:ext uri="{BB962C8B-B14F-4D97-AF65-F5344CB8AC3E}">
        <p14:creationId xmlns:p14="http://schemas.microsoft.com/office/powerpoint/2010/main" val="141590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F6F5D6-32C9-4E7F-9987-1487C91D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6936" y="116632"/>
            <a:ext cx="3943350" cy="36742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43B547-EE2F-4A68-B60E-2B3871BF10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630" y="2636912"/>
            <a:ext cx="2577880" cy="3815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529FB9B-1CB1-4276-9C93-1415C6FFD4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2708031"/>
            <a:ext cx="2524109" cy="3744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84B916-BFBA-4792-AF00-8FC6186FAA14}"/>
              </a:ext>
            </a:extLst>
          </p:cNvPr>
          <p:cNvSpPr txBox="1"/>
          <p:nvPr/>
        </p:nvSpPr>
        <p:spPr>
          <a:xfrm>
            <a:off x="827584" y="694360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ЗКР                                           Центр Театра                                       Центр Книги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77FBBE-2918-4421-9D50-E81CB19DF3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335" y="2276872"/>
            <a:ext cx="3110754" cy="3424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2F4880-E957-E078-63DA-360B18419F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97" y="1032914"/>
            <a:ext cx="887045" cy="110956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B292A5-C4C3-AD7E-7AD8-0C123B99EDE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987" y="1032914"/>
            <a:ext cx="1388550" cy="13885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A28B6D-3B1E-5701-13A9-2A7AAD640B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67" b="98000" l="3000" r="99667">
                        <a14:backgroundMark x1="12667" y1="14833" x2="12667" y2="14833"/>
                        <a14:backgroundMark x1="29500" y1="60833" x2="29500" y2="60833"/>
                        <a14:backgroundMark x1="54667" y1="12333" x2="54667" y2="12333"/>
                        <a14:backgroundMark x1="40333" y1="75167" x2="40333" y2="75167"/>
                        <a14:backgroundMark x1="86000" y1="9500" x2="86000" y2="9500"/>
                        <a14:backgroundMark x1="93000" y1="83000" x2="93000" y2="8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2766" t="43072"/>
          <a:stretch/>
        </p:blipFill>
        <p:spPr>
          <a:xfrm rot="20283737">
            <a:off x="858488" y="1099397"/>
            <a:ext cx="1465115" cy="124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26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A9578-BC71-4BFC-B7C6-8BA2337B7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5776" y="764704"/>
            <a:ext cx="3717031" cy="36131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004D0C-978F-4C98-A319-D03648A877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74959"/>
            <a:ext cx="7704856" cy="516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406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A52EB27-AE87-6575-76C7-21959589BF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0725">
            <a:off x="1308168" y="4759088"/>
            <a:ext cx="2667228" cy="1676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D0DCD63-B2AD-E248-77FE-DC723DFA69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6819">
            <a:off x="5038511" y="4829088"/>
            <a:ext cx="3331785" cy="15367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6D76812-39BF-D5B2-18B7-6E0563CF10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485" y="925780"/>
            <a:ext cx="6318448" cy="3336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C376C0-768F-C631-6F70-601C147910DF}"/>
              </a:ext>
            </a:extLst>
          </p:cNvPr>
          <p:cNvSpPr txBox="1"/>
          <p:nvPr/>
        </p:nvSpPr>
        <p:spPr>
          <a:xfrm>
            <a:off x="2453375" y="0"/>
            <a:ext cx="4237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041872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</TotalTime>
  <Words>68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Times New Roman</vt:lpstr>
      <vt:lpstr>2_Тема Office</vt:lpstr>
      <vt:lpstr>1_Тема Office</vt:lpstr>
      <vt:lpstr>Презентация PowerPoint</vt:lpstr>
      <vt:lpstr>Социально-коммуникативное  развитие</vt:lpstr>
      <vt:lpstr>Художественно-эстетическое развитие</vt:lpstr>
      <vt:lpstr>Познавательное развитие</vt:lpstr>
      <vt:lpstr>Речевое развитие</vt:lpstr>
      <vt:lpstr>Физическое развитие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Admin</cp:lastModifiedBy>
  <cp:revision>158</cp:revision>
  <cp:lastPrinted>1601-01-01T00:00:00Z</cp:lastPrinted>
  <dcterms:created xsi:type="dcterms:W3CDTF">1601-01-01T00:00:00Z</dcterms:created>
  <dcterms:modified xsi:type="dcterms:W3CDTF">2022-11-13T15:31:03Z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XPowerLiteLastOptimized">
    <vt:lpwstr>808822</vt:lpwstr>
  </property>
  <property fmtid="{D5CDD505-2E9C-101B-9397-08002B2CF9AE}" pid="8" name="NXPowerLiteSettings">
    <vt:lpwstr>F6000400038000</vt:lpwstr>
  </property>
  <property fmtid="{D5CDD505-2E9C-101B-9397-08002B2CF9AE}" pid="9" name="NXPowerLiteVersion">
    <vt:lpwstr>D4.3.1</vt:lpwstr>
  </property>
  <property fmtid="{D5CDD505-2E9C-101B-9397-08002B2CF9AE}" pid="10" name="Notes">
    <vt:r8>0</vt:r8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r8>31</vt:r8>
  </property>
</Properties>
</file>