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BF361-BCF1-4259-80D3-99A9514ABC40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62212-1502-432F-8C9E-E4E5F3414F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BF361-BCF1-4259-80D3-99A9514ABC40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62212-1502-432F-8C9E-E4E5F3414F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BF361-BCF1-4259-80D3-99A9514ABC40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62212-1502-432F-8C9E-E4E5F3414F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BF361-BCF1-4259-80D3-99A9514ABC40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62212-1502-432F-8C9E-E4E5F3414F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BF361-BCF1-4259-80D3-99A9514ABC40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62212-1502-432F-8C9E-E4E5F3414F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BF361-BCF1-4259-80D3-99A9514ABC40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62212-1502-432F-8C9E-E4E5F3414F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BF361-BCF1-4259-80D3-99A9514ABC40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62212-1502-432F-8C9E-E4E5F3414F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BF361-BCF1-4259-80D3-99A9514ABC40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62212-1502-432F-8C9E-E4E5F3414F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BF361-BCF1-4259-80D3-99A9514ABC40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62212-1502-432F-8C9E-E4E5F3414F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BF361-BCF1-4259-80D3-99A9514ABC40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62212-1502-432F-8C9E-E4E5F3414F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BF361-BCF1-4259-80D3-99A9514ABC40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62212-1502-432F-8C9E-E4E5F3414F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BF361-BCF1-4259-80D3-99A9514ABC40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62212-1502-432F-8C9E-E4E5F3414F2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100urokov.ru/images/physics/7klass/8urok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267" y="-49316"/>
            <a:ext cx="8766213" cy="69073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Вареное яйцо -  твердое тело, давление создается только в точке соприкосновения.</a:t>
            </a:r>
          </a:p>
          <a:p>
            <a:pPr>
              <a:buNone/>
            </a:pPr>
            <a:r>
              <a:rPr lang="ru-RU" dirty="0" smtClean="0"/>
              <a:t>    В сыром яйце внутри находится жидкость. Поэтому по закону Паскаля давление передается равномерно по всем направлениям.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3) Почему жидкость поднимается по             трубочке,</a:t>
            </a:r>
          </a:p>
          <a:p>
            <a:pPr>
              <a:buNone/>
            </a:pPr>
            <a:r>
              <a:rPr lang="ru-RU" dirty="0"/>
              <a:t>е</a:t>
            </a:r>
            <a:r>
              <a:rPr lang="ru-RU" dirty="0" smtClean="0"/>
              <a:t>сли дуть воздух?</a:t>
            </a:r>
            <a:endParaRPr lang="ru-RU" dirty="0"/>
          </a:p>
        </p:txBody>
      </p:sp>
      <p:pic>
        <p:nvPicPr>
          <p:cNvPr id="22530" name="Picture 2" descr="https://5terka.com/images/fiz79lukashikivanova/fiz79lukashikivanovazad-14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3703" y="2852936"/>
            <a:ext cx="5350295" cy="5029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По закону Паскаля давление , производимое на жидкость или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газ ,передается равномерно в каждую точку жидкости или газа. Поэтому увеличение давления предается жидкости, и она поднимается по трубочке.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42" name="AutoShape 2" descr="https://i0.wp.com/images.myshared.ru/4/58288/slide_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https://i0.wp.com/images.myshared.ru/4/58288/slide_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6" name="Picture 6" descr="https://easy-5.ru/wp-content/uploads/2021/02/38-v-2-1024x73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95250"/>
            <a:ext cx="9753600" cy="69532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028384" y="-171400"/>
            <a:ext cx="151216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16632"/>
            <a:ext cx="6115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ds03.infourok.ru/uploads/ex/0c06/0002dead-3367359c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8"/>
            <a:ext cx="9036496" cy="7488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4.infourok.ru/uploads/ex/0f56/0012d405-1a987293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-243407"/>
            <a:ext cx="10081120" cy="8208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d.videouroki.net/html/2013/09/05/98663341/98663341_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97" y="0"/>
            <a:ext cx="8926491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задач.</a:t>
            </a:r>
            <a:endParaRPr lang="ru-RU" dirty="0"/>
          </a:p>
        </p:txBody>
      </p:sp>
      <p:pic>
        <p:nvPicPr>
          <p:cNvPr id="9218" name="Picture 2" descr="https://ds04.infourok.ru/uploads/ex/0b7d/000f26ac-7adef1a2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85392"/>
            <a:ext cx="6948264" cy="547260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47664" y="2348880"/>
            <a:ext cx="14401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1)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В момент взрыва создается зона повышенного давления. По закону Паскаля давление в жидкости передается равномерно в каждую точку жидкости. Повышенное давление действует губительно на живые организмы.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2) Если из пневматического ружья произвести выстрел в вареное яйцо, то пуля проходит насквозь, оставляя в нем небольшое отверстие. Что произойдет, если выстрел произвести в сырое яйцо? Ответ обосновать.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 выстрела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- в вареное яйцо;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- в сырое яйцо</a:t>
            </a:r>
            <a:endParaRPr lang="ru-RU" dirty="0"/>
          </a:p>
        </p:txBody>
      </p:sp>
      <p:pic>
        <p:nvPicPr>
          <p:cNvPr id="20482" name="Picture 2" descr="https://fb.ru/misc/i/gallery/18967/4278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4067680" cy="2707913"/>
          </a:xfrm>
          <a:prstGeom prst="rect">
            <a:avLst/>
          </a:prstGeom>
          <a:noFill/>
        </p:spPr>
      </p:pic>
      <p:pic>
        <p:nvPicPr>
          <p:cNvPr id="20484" name="Picture 4" descr="https://bugaga.ru/uploads/posts/2015-07/1438165879_puli-navylet-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7456" y="3802982"/>
            <a:ext cx="4896544" cy="30550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163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Примеры задач.</vt:lpstr>
      <vt:lpstr>Слайд 7</vt:lpstr>
      <vt:lpstr>Слайд 8</vt:lpstr>
      <vt:lpstr>Результат выстрела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Света</cp:lastModifiedBy>
  <cp:revision>4</cp:revision>
  <dcterms:created xsi:type="dcterms:W3CDTF">2022-02-10T10:45:53Z</dcterms:created>
  <dcterms:modified xsi:type="dcterms:W3CDTF">2022-02-10T11:22:20Z</dcterms:modified>
</cp:coreProperties>
</file>