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Александр </a:t>
            </a:r>
            <a:r>
              <a:rPr lang="en-US" dirty="0" smtClean="0"/>
              <a:t>I</a:t>
            </a:r>
            <a:r>
              <a:rPr lang="ru-RU" dirty="0" smtClean="0"/>
              <a:t>: начало правления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4038600" cy="1143000"/>
          </a:xfrm>
        </p:spPr>
        <p:txBody>
          <a:bodyPr/>
          <a:lstStyle/>
          <a:p>
            <a:r>
              <a:rPr lang="ru-RU" dirty="0" smtClean="0"/>
              <a:t>Биография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4572000" cy="47545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Старший сын Павла </a:t>
            </a:r>
            <a:r>
              <a:rPr lang="en-US" dirty="0" smtClean="0"/>
              <a:t>I. </a:t>
            </a:r>
          </a:p>
          <a:p>
            <a:r>
              <a:rPr lang="ru-RU" dirty="0" smtClean="0"/>
              <a:t>Был назван в честь Александра Невского; </a:t>
            </a:r>
          </a:p>
          <a:p>
            <a:r>
              <a:rPr lang="ru-RU" dirty="0" smtClean="0"/>
              <a:t>Любимый внук Екатерины Великой; </a:t>
            </a:r>
          </a:p>
          <a:p>
            <a:r>
              <a:rPr lang="ru-RU" dirty="0" smtClean="0"/>
              <a:t>Особое положение в воспитании Ф. </a:t>
            </a:r>
            <a:r>
              <a:rPr lang="ru-RU" dirty="0" err="1" smtClean="0"/>
              <a:t>Лагарпа</a:t>
            </a:r>
            <a:r>
              <a:rPr lang="ru-RU" dirty="0" smtClean="0"/>
              <a:t>; </a:t>
            </a:r>
          </a:p>
          <a:p>
            <a:r>
              <a:rPr lang="ru-RU" dirty="0" smtClean="0"/>
              <a:t>Противопоставление отца и бабушки;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096000"/>
            <a:ext cx="3733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Даты правления – 1801-1825 годы.</a:t>
            </a:r>
            <a:endParaRPr lang="ru-RU" sz="2800" b="1" dirty="0"/>
          </a:p>
        </p:txBody>
      </p:sp>
      <p:pic>
        <p:nvPicPr>
          <p:cNvPr id="5" name="Рисунок 4" descr="Александр Перв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332" y="0"/>
            <a:ext cx="4121668" cy="6857999"/>
          </a:xfrm>
          <a:prstGeom prst="rect">
            <a:avLst/>
          </a:prstGeom>
        </p:spPr>
      </p:pic>
      <p:pic>
        <p:nvPicPr>
          <p:cNvPr id="6" name="Рисунок 5" descr="274px-FC_Laharp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709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«Негласный комитет»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П.А. Строганов; </a:t>
            </a:r>
          </a:p>
          <a:p>
            <a:r>
              <a:rPr lang="ru-RU" dirty="0" smtClean="0"/>
              <a:t>Н.Н. Новосильцев; </a:t>
            </a:r>
          </a:p>
          <a:p>
            <a:r>
              <a:rPr lang="ru-RU" dirty="0" smtClean="0"/>
              <a:t>А.А. </a:t>
            </a:r>
            <a:r>
              <a:rPr lang="ru-RU" dirty="0" smtClean="0"/>
              <a:t>Чарторыйский</a:t>
            </a:r>
            <a:r>
              <a:rPr lang="ru-RU" dirty="0" smtClean="0"/>
              <a:t>; </a:t>
            </a:r>
          </a:p>
          <a:p>
            <a:r>
              <a:rPr lang="ru-RU" dirty="0" smtClean="0"/>
              <a:t>В.П. Кочубей.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3400" y="3733800"/>
            <a:ext cx="7543800" cy="2667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1801 год – восстановление Жалованной грамоты дворянам, Жалованной грамоты городам. </a:t>
            </a:r>
          </a:p>
          <a:p>
            <a:pPr algn="ctr"/>
            <a:r>
              <a:rPr lang="ru-RU" sz="2800" dirty="0" smtClean="0"/>
              <a:t>Помилование политических преступников, открыты границы, улучшено содержание заключенных.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Реформа управления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1802 год – коллегии упразднены, были введены министерства: </a:t>
            </a:r>
          </a:p>
          <a:p>
            <a:endParaRPr lang="ru-RU" dirty="0" smtClean="0"/>
          </a:p>
          <a:p>
            <a:pPr lvl="1"/>
            <a:r>
              <a:rPr lang="ru-RU" dirty="0" smtClean="0"/>
              <a:t>Военное; </a:t>
            </a:r>
          </a:p>
          <a:p>
            <a:pPr lvl="1"/>
            <a:r>
              <a:rPr lang="ru-RU" dirty="0" smtClean="0"/>
              <a:t>Морское; </a:t>
            </a:r>
          </a:p>
          <a:p>
            <a:pPr lvl="1"/>
            <a:r>
              <a:rPr lang="ru-RU" dirty="0" smtClean="0"/>
              <a:t>Иностранных дел; </a:t>
            </a:r>
          </a:p>
          <a:p>
            <a:pPr lvl="1"/>
            <a:r>
              <a:rPr lang="ru-RU" dirty="0" smtClean="0"/>
              <a:t>Внутренних дел; </a:t>
            </a:r>
          </a:p>
          <a:p>
            <a:pPr lvl="1"/>
            <a:r>
              <a:rPr lang="ru-RU" dirty="0" smtClean="0"/>
              <a:t>Народного просвещения; </a:t>
            </a:r>
          </a:p>
          <a:p>
            <a:pPr lvl="1"/>
            <a:r>
              <a:rPr lang="ru-RU" dirty="0" smtClean="0"/>
              <a:t>Финансов; </a:t>
            </a:r>
          </a:p>
          <a:p>
            <a:pPr lvl="1"/>
            <a:r>
              <a:rPr lang="ru-RU" dirty="0" smtClean="0"/>
              <a:t>Юстиции; </a:t>
            </a:r>
          </a:p>
          <a:p>
            <a:pPr lvl="1"/>
            <a:r>
              <a:rPr lang="ru-RU" dirty="0" smtClean="0"/>
              <a:t>Коммерции.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62600" y="2286000"/>
            <a:ext cx="3048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Во главе – Комитет министров.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24200" y="4876800"/>
            <a:ext cx="30480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Принципы -  единоличной власти и линейности</a:t>
            </a:r>
            <a:endParaRPr lang="ru-RU" sz="2800" dirty="0"/>
          </a:p>
        </p:txBody>
      </p:sp>
      <p:sp>
        <p:nvSpPr>
          <p:cNvPr id="6" name="Овал 5"/>
          <p:cNvSpPr/>
          <p:nvPr/>
        </p:nvSpPr>
        <p:spPr>
          <a:xfrm>
            <a:off x="6248400" y="3962400"/>
            <a:ext cx="2895600" cy="2895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1802 год – Сенат – высший судебный орган.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Реформа 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1803-1804 годы – указы об образовании: </a:t>
            </a:r>
          </a:p>
          <a:p>
            <a:pPr lvl="1"/>
            <a:r>
              <a:rPr lang="ru-RU" dirty="0" smtClean="0"/>
              <a:t>Создание единой сети учебных заведений; </a:t>
            </a:r>
          </a:p>
          <a:p>
            <a:pPr lvl="1"/>
            <a:r>
              <a:rPr lang="ru-RU" dirty="0" smtClean="0"/>
              <a:t>6 учебных округа; </a:t>
            </a:r>
          </a:p>
          <a:p>
            <a:pPr lvl="1"/>
            <a:r>
              <a:rPr lang="ru-RU" dirty="0" smtClean="0"/>
              <a:t>Автономия университетов; </a:t>
            </a:r>
          </a:p>
          <a:p>
            <a:pPr lvl="1"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4038600"/>
          <a:ext cx="76962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/>
                <a:gridCol w="38481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Приходские школы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Дети крестьян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Уездные школы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Дети</a:t>
                      </a:r>
                      <a:r>
                        <a:rPr lang="ru-RU" sz="2800" baseline="0" dirty="0" smtClean="0"/>
                        <a:t> мещан 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Губернские</a:t>
                      </a:r>
                      <a:r>
                        <a:rPr lang="ru-RU" sz="2800" baseline="0" dirty="0" smtClean="0"/>
                        <a:t> гимназии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Дети дворян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Реформы по отношению к крестьянству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1801 год </a:t>
            </a:r>
            <a:r>
              <a:rPr lang="ru-RU" dirty="0" smtClean="0"/>
              <a:t>– право купцам, мещанам и государственным крестьянам покупать ненаселенные земли. </a:t>
            </a:r>
          </a:p>
          <a:p>
            <a:r>
              <a:rPr lang="ru-RU" b="1" dirty="0" smtClean="0"/>
              <a:t>1803 год </a:t>
            </a:r>
            <a:r>
              <a:rPr lang="ru-RU" dirty="0" smtClean="0"/>
              <a:t>– указ о «вольных хлебопашцах». </a:t>
            </a:r>
          </a:p>
          <a:p>
            <a:r>
              <a:rPr lang="ru-RU" b="1" dirty="0" smtClean="0"/>
              <a:t>1804 год </a:t>
            </a:r>
            <a:r>
              <a:rPr lang="ru-RU" dirty="0" smtClean="0"/>
              <a:t>(Прибалтика) – определение системы выплат и передача земли в наследственное использование крестьянам.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Реформаторская деятельность М.М. Сперанского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1809 год – «Проекты реформ системы государственной власти». 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7200" y="2971801"/>
          <a:ext cx="8458200" cy="3505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3048000"/>
                <a:gridCol w="2590800"/>
              </a:tblGrid>
              <a:tr h="1035627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Император + Государственный</a:t>
                      </a:r>
                      <a:r>
                        <a:rPr lang="ru-RU" sz="2800" baseline="0" dirty="0" smtClean="0"/>
                        <a:t> Совет 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3394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Правительствующий Сенат + министерства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Государственная Дума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Судебный Сенат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</a:tr>
              <a:tr h="103562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Исполнительная власть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Законодательная</a:t>
                      </a:r>
                      <a:r>
                        <a:rPr lang="ru-RU" sz="2800" baseline="0" dirty="0" smtClean="0"/>
                        <a:t> власть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Судебная власть 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54</TotalTime>
  <Words>249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Cambria</vt:lpstr>
      <vt:lpstr>Rockwell</vt:lpstr>
      <vt:lpstr>Wingdings 2</vt:lpstr>
      <vt:lpstr>Литейная</vt:lpstr>
      <vt:lpstr>Александр I: начало правления</vt:lpstr>
      <vt:lpstr>Биография </vt:lpstr>
      <vt:lpstr>«Негласный комитет»</vt:lpstr>
      <vt:lpstr>Реформа управления </vt:lpstr>
      <vt:lpstr>Реформа образования</vt:lpstr>
      <vt:lpstr>Реформы по отношению к крестьянству</vt:lpstr>
      <vt:lpstr>Реформаторская деятельность М.М. Сперанского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I: начало правления</dc:title>
  <dc:creator>5</dc:creator>
  <cp:lastModifiedBy>Экзамен</cp:lastModifiedBy>
  <cp:revision>5</cp:revision>
  <dcterms:created xsi:type="dcterms:W3CDTF">2020-12-08T17:25:24Z</dcterms:created>
  <dcterms:modified xsi:type="dcterms:W3CDTF">2020-12-08T01:38:27Z</dcterms:modified>
</cp:coreProperties>
</file>