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57" r:id="rId4"/>
    <p:sldId id="267" r:id="rId5"/>
    <p:sldId id="258" r:id="rId6"/>
    <p:sldId id="259" r:id="rId7"/>
    <p:sldId id="268" r:id="rId8"/>
    <p:sldId id="262" r:id="rId9"/>
    <p:sldId id="263" r:id="rId10"/>
    <p:sldId id="264" r:id="rId11"/>
    <p:sldId id="265" r:id="rId12"/>
    <p:sldId id="269" r:id="rId13"/>
    <p:sldId id="26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66"/>
    <a:srgbClr val="FF33CC"/>
    <a:srgbClr val="72747E"/>
    <a:srgbClr val="3366CC"/>
    <a:srgbClr val="CCFF66"/>
    <a:srgbClr val="E0FD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7C514-C56F-4E35-9640-758D7F605B3A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CCBA6-C05E-4CAA-9B1C-CE4BE0E8BC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4814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CCBA6-C05E-4CAA-9B1C-CE4BE0E8BCA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7229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wiki2.org/ru/1902_%D0%B3%D0%BE%D0%B4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s://wiki2.org/ru/1859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2.org/ru/2000_%D0%B3%D0%BE%D0%B4" TargetMode="External"/><Relationship Id="rId5" Type="http://schemas.openxmlformats.org/officeDocument/2006/relationships/hyperlink" Target="https://wiki2.org/ru/1959_%D0%B3%D0%BE%D0%B4" TargetMode="External"/><Relationship Id="rId4" Type="http://schemas.openxmlformats.org/officeDocument/2006/relationships/hyperlink" Target="https://wiki2.org/ru/1913_%D0%B3%D0%BE%D0%B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30936" y="0"/>
            <a:ext cx="9374936" cy="6858000"/>
          </a:xfrm>
          <a:prstGeom prst="rect">
            <a:avLst/>
          </a:prstGeom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928670"/>
            <a:ext cx="881093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Здесь </a:t>
            </a:r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</a:t>
            </a:r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выросла,</a:t>
            </a:r>
            <a:endParaRPr lang="ru-RU" sz="5400" b="1" i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здесь я живу</a:t>
            </a:r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ctr"/>
            <a:r>
              <a:rPr lang="ru-RU" sz="5400" b="1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моей малой Родины»</a:t>
            </a:r>
            <a:endParaRPr lang="ru-RU" sz="5400" b="1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004048" y="5239653"/>
            <a:ext cx="3909016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FF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 работы:</a:t>
            </a:r>
          </a:p>
          <a:p>
            <a:pPr algn="ctr"/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FF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Урмашкина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FF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Арина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CFF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28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963488"/>
            <a:ext cx="8229600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99391"/>
            <a:ext cx="9144000" cy="309634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усадьба в </a:t>
            </a:r>
            <a:r>
              <a:rPr lang="ru-RU" sz="2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Проказне</a:t>
            </a: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считалась одним из благоустроенных старинных имений губернии, которое часто принимало гостей и членов большого семейства. Храм Михаила Архангела находился на полном попечении Александра Александровича. В Пензе он являлся почетным попечителем 2-й Пензенской мужской гимназии и членом совета Александровской богадельни; имел в губернском городе собственный дом. Его женой была дочь штабс-капитана Наталья Николаевна Алексеева, состоявшая членом Общества вспомоществования нуждающимся ученикам мужской гимназии. По дореволюционным фотографиям видно, что Александр Александрович был добродушным стариком, посвятившим все свое время воспитанию внуков, которых посещал в имении своей дочери в </a:t>
            </a:r>
            <a:r>
              <a:rPr lang="ru-RU" sz="2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Оленевке</a:t>
            </a: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Пензенского уезда</a:t>
            </a:r>
            <a:r>
              <a:rPr lang="ru-RU" sz="2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/>
              <a:t> 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996952"/>
            <a:ext cx="9144000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8406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75456"/>
            <a:ext cx="82296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318003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Арапов имел 10000 га земли. Из них 5т га приходилось на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Марьяновку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Марьяновке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стадо коров до 100 голов, 50 лошадей, а в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Проказне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коров до 20-и, лошадей до 30-голов. В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Марьяновке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двухэтажный дом. Крестьян у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Арапова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2-2,5 тысячи человек. У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Арапова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3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спиртзавода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2 -в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Марьяновке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1 -в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Чертеиме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доход с гимназии (в Пензе)-6000 рублей в год, за конезавод государство платило 500 рублей в месяц. Дворовые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проказнинского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имения: 2 повара, 3прачки, кухонный мужик, камердинер, 2 швеи, лакей, горничная, истопник, сторож. В людской пекли хлеб. Дом был построен в барщину. В последние годы Арапов жил плохо. Имение было заложено. Доходы от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спиртзаводов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шли на выплату долгов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Похоронен близ собора Пензенского Троицкого женского монастыря.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22" y="3212976"/>
            <a:ext cx="3027510" cy="36567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3284984"/>
            <a:ext cx="6084168" cy="35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5905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моего села богата. Она не заканчивается этими страницами. Ведь об этом можно написать большую книгу. Я же в своей работе только прикоснулась к многовековой истории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богатой и насыщенной. Думаю, я смогла достичь той цели, которую поставил перед собой. В дальнейшем я хочу продолжить свои исследования, продолжить изучение истории моего родного села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Марьяновка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45533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Архивные материалы школьного музея.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Рассказы старожилов.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Фотографии жителей села.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«История моей малой Родины»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рассказать об истории нашего села,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- восстановить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хронологическую последовательность прошедших событий,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-упорядочить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факты известные и малоизвестные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доказать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значении и необходимости дальнейшего изучения данного объекта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способствовать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поднятию интереса к истории села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продолжить дальнейшую исследовательскую работу.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157592" cy="2736304"/>
          </a:xfrm>
        </p:spPr>
        <p:txBody>
          <a:bodyPr>
            <a:noAutofit/>
          </a:bodyPr>
          <a:lstStyle/>
          <a:p>
            <a:r>
              <a:rPr lang="ru-RU" sz="2000" i="1" dirty="0" err="1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Марьяновка</a:t>
            </a:r>
            <a:r>
              <a:rPr lang="ru-RU" sz="2000" i="1" dirty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русск., село в </a:t>
            </a:r>
            <a:r>
              <a:rPr lang="ru-RU" sz="2000" i="1" dirty="0" err="1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Большеберезниковском</a:t>
            </a:r>
            <a:r>
              <a:rPr lang="ru-RU" sz="2000" i="1" dirty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районе. Находится на речке </a:t>
            </a:r>
            <a:r>
              <a:rPr lang="ru-RU" sz="2000" i="1" dirty="0" err="1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Урлей</a:t>
            </a:r>
            <a:r>
              <a:rPr lang="ru-RU" sz="2000" i="1" dirty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(1863) Марьина (</a:t>
            </a:r>
            <a:r>
              <a:rPr lang="ru-RU" sz="2000" i="1" dirty="0" err="1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Марьяновка</a:t>
            </a:r>
            <a:r>
              <a:rPr lang="ru-RU" sz="2000" i="1" dirty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деревня владельческая из 82 дворов </a:t>
            </a:r>
            <a:r>
              <a:rPr lang="ru-RU" sz="2000" i="1" dirty="0" err="1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Карсунского</a:t>
            </a:r>
            <a:r>
              <a:rPr lang="ru-RU" sz="2000" i="1" dirty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уезда. Название-антропоним: оно образовано от женского личного имени и указывает, что одной из владелиц населенного пункта была помещица по имени Марьяна</a:t>
            </a:r>
            <a:r>
              <a:rPr lang="ru-RU" sz="2000" i="1" dirty="0" smtClean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i="1" dirty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Расположено </a:t>
            </a:r>
            <a:r>
              <a:rPr lang="ru-RU" sz="2000" i="1" dirty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речке </a:t>
            </a:r>
            <a:r>
              <a:rPr lang="ru-RU" sz="2000" i="1" dirty="0" err="1" smtClean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Нерлейке</a:t>
            </a:r>
            <a:r>
              <a:rPr lang="ru-RU" sz="2000" i="1" dirty="0" smtClean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dirty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5 км от </a:t>
            </a:r>
            <a:r>
              <a:rPr lang="ru-RU" sz="2000" i="1" dirty="0" smtClean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центра и </a:t>
            </a:r>
            <a:r>
              <a:rPr lang="ru-RU" sz="2000" i="1" dirty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км от железнодорожной станции </a:t>
            </a:r>
            <a:r>
              <a:rPr lang="ru-RU" sz="2000" i="1" dirty="0" smtClean="0">
                <a:solidFill>
                  <a:srgbClr val="33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Чамзинка.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1708" y="2420888"/>
            <a:ext cx="4644008" cy="44371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420888"/>
            <a:ext cx="4499992" cy="446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570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675456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1859 год"/>
              </a:rPr>
              <a:t>1859 года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Марьяновке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функционировал винокуренный завод (с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1902 год"/>
              </a:rPr>
              <a:t>1902 года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спиртзавод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«Владимиро-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Марьяновский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1913 году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здесь проживали 1 159 чел.; была построены паровая мельница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1930-е гг. был создан колхоз, с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1959 год"/>
              </a:rPr>
              <a:t>1959 года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совхоз «Владимиро-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В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2000 год"/>
              </a:rPr>
              <a:t>2000 году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базе совхоза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спиртзавода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образовано ООО «Заводское».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824" y="2771057"/>
            <a:ext cx="4788023" cy="40869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771057"/>
            <a:ext cx="4499992" cy="408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2534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963488"/>
            <a:ext cx="82296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46768"/>
            <a:ext cx="9151493" cy="4611231"/>
          </a:xfrm>
        </p:spPr>
      </p:pic>
      <p:sp>
        <p:nvSpPr>
          <p:cNvPr id="8" name="Прямоугольник 7"/>
          <p:cNvSpPr/>
          <p:nvPr/>
        </p:nvSpPr>
        <p:spPr>
          <a:xfrm>
            <a:off x="107504" y="0"/>
            <a:ext cx="89289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 село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Марьяновка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середины XIX века считалось деревней с населением менее 600 человек. Однако деревня превратилось в село, когда помещик А. А. Арапов, владелец винного завода, построил каменную церковь в 1876 году; трапезная и колокольня были закончены в 1893 году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ХХ века в селе проживало уже свыше 960 человек; в приход также входили жители деревни Федоровка (420 человек). Сегодня в селе насчитывается свыше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750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жителей. </a:t>
            </a:r>
          </a:p>
        </p:txBody>
      </p:sp>
    </p:spTree>
    <p:extLst>
      <p:ext uri="{BB962C8B-B14F-4D97-AF65-F5344CB8AC3E}">
        <p14:creationId xmlns:p14="http://schemas.microsoft.com/office/powerpoint/2010/main" xmlns="" val="384346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004048" y="260648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Храм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сохранился и ныне восстанавливается приходом. В Успенской церкви имеется </a:t>
            </a:r>
            <a:r>
              <a:rPr lang="ru-RU" sz="2400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местночтимая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Иверская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икона Божией Матери. В современный приход входят также русские деревня Федоровка и село Айкино.</a:t>
            </a:r>
          </a:p>
        </p:txBody>
      </p:sp>
    </p:spTree>
    <p:extLst>
      <p:ext uri="{BB962C8B-B14F-4D97-AF65-F5344CB8AC3E}">
        <p14:creationId xmlns:p14="http://schemas.microsoft.com/office/powerpoint/2010/main" xmlns="" val="13756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Марьяновская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средняя общеобразовательная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школа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Дата основания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01.09.1981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98ab8b129449364bce5624401eee001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605741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8686800" cy="144015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 Успения Пресвятой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Богородицы;</a:t>
            </a:r>
            <a:endParaRPr lang="ru-RU" sz="2400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Памятник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односельчанам, погибшим в годы Великой Отечественной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войны;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окрестностях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Марьяновки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расположены 8 поселений разных эпох (археологические памятники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348880"/>
            <a:ext cx="3505200" cy="4509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348880"/>
            <a:ext cx="3810000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6289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 fontScale="90000"/>
          </a:bodyPr>
          <a:lstStyle/>
          <a:p>
            <a:endParaRPr lang="ru-RU" sz="3600" b="1" i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Александрович Арапов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(10.10.1832–1919), гофмейстер Двора Его Императорского Величества, тайный советник, был предводителем дворянства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Мокшанского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уезда.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2950662"/>
            <a:ext cx="3613036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78807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395</Words>
  <Application>Microsoft Office PowerPoint</Application>
  <PresentationFormat>Экран (4:3)</PresentationFormat>
  <Paragraphs>33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«История моей малой Родины»</vt:lpstr>
      <vt:lpstr>Марьяновка - русск., село в Большеберезниковском районе. Находится на речке Урлей. В (1863) Марьина (Марьяновка) деревня владельческая из 82 дворов Карсунского уезда. Название-антропоним: оно образовано от женского личного имени и указывает, что одной из владелиц населенного пункта была помещица по имени Марьяна. Расположено на речке Нерлейке, в 5 км от районного центра и 35 км от железнодорожной станции Чамзинка. </vt:lpstr>
      <vt:lpstr>Слайд 4</vt:lpstr>
      <vt:lpstr>Слайд 5</vt:lpstr>
      <vt:lpstr>Слайд 6</vt:lpstr>
      <vt:lpstr>«Марьяновская средняя общеобразовательная школа» Дата основания  01.09.1981</vt:lpstr>
      <vt:lpstr>Достопримечательности</vt:lpstr>
      <vt:lpstr>Слайд 9</vt:lpstr>
      <vt:lpstr>Слайд 10</vt:lpstr>
      <vt:lpstr>Слайд 11</vt:lpstr>
      <vt:lpstr>Заключение. </vt:lpstr>
      <vt:lpstr>Слайд 13</vt:lpstr>
      <vt:lpstr>Список использованной литературы.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User</cp:lastModifiedBy>
  <cp:revision>24</cp:revision>
  <dcterms:created xsi:type="dcterms:W3CDTF">2019-01-28T14:34:38Z</dcterms:created>
  <dcterms:modified xsi:type="dcterms:W3CDTF">2019-01-29T22:46:09Z</dcterms:modified>
</cp:coreProperties>
</file>