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89" r:id="rId2"/>
    <p:sldId id="290" r:id="rId3"/>
    <p:sldId id="268" r:id="rId4"/>
    <p:sldId id="29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800080"/>
    <a:srgbClr val="000066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2" autoAdjust="0"/>
    <p:restoredTop sz="94624" autoAdjust="0"/>
  </p:normalViewPr>
  <p:slideViewPr>
    <p:cSldViewPr>
      <p:cViewPr varScale="1">
        <p:scale>
          <a:sx n="82" d="100"/>
          <a:sy n="82" d="100"/>
        </p:scale>
        <p:origin x="1526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86738-43BB-4411-86E0-2D756AC8CB37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03BF7-A5DA-4609-AEC9-312B9138D4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0904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39BAF-81B3-49BF-955E-27E935AC927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3180B-D409-4937-A91C-915EFE307A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958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AB5E1-EA62-48A6-BA33-325335941B2E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Васильева В.Н. СОШ № 34 Набережные Челны РТ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249E5-E1F4-47B0-A3D2-15EC1BCE892B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Васильева В.Н. СОШ № 34 Набережные Челны РТ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FAF2A-C19A-4DA5-8B36-D6EF828157B8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Васильева В.Н. СОШ № 34 Набережные Челны РТ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B839D-97A0-4A17-947E-9E097BEE72A7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Васильева В.Н. СОШ № 34 Набережные Челны РТ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F31B-1F5B-4B08-A32A-A8F4C551A3F5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Васильева В.Н. СОШ № 34 Набережные Челны РТ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F109-CF5C-43D2-9051-513B9E2D2B64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Васильева В.Н. СОШ № 34 Набережные Челны РТ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C634-71A5-4608-BE2A-E6DCB51687D8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Васильева В.Н. СОШ № 34 Набережные Челны РТ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2637-83DA-4D7C-A6E9-B942EEA65AC4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Васильева В.Н. СОШ № 34 Набережные Челны РТ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814F-11A8-4EBE-A85D-321105EDB108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Васильева В.Н. СОШ № 34 Набережные Челны РТ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457D-8C9B-4BB4-B9DC-C3C206750A58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Васильева В.Н. СОШ № 34 Набережные Челны РТ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568B-868F-44A0-BA82-AC085DE77178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Васильева В.Н. СОШ № 34 Набережные Челны РТ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F1E8F-BB08-4D7B-8855-2C36DD2F42BA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Васильева В.Н. СОШ № 34 Набережные Челны РТ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981" y="85700"/>
            <a:ext cx="9156981" cy="1628800"/>
          </a:xfrm>
        </p:spPr>
        <p:txBody>
          <a:bodyPr>
            <a:normAutofit fontScale="90000"/>
          </a:bodyPr>
          <a:lstStyle/>
          <a:p>
            <a:r>
              <a:rPr lang="ru-RU" sz="6600" b="1" dirty="0"/>
              <a:t>Россия – Родина моя</a:t>
            </a:r>
            <a:br>
              <a:rPr lang="ru-RU" sz="6600" b="1" dirty="0"/>
            </a:br>
            <a:r>
              <a:rPr lang="ru-RU" sz="6600" b="1" dirty="0"/>
              <a:t>Гимн</a:t>
            </a:r>
          </a:p>
        </p:txBody>
      </p:sp>
      <p:pic>
        <p:nvPicPr>
          <p:cNvPr id="1026" name="Picture 2" descr="https://widewp.ru/images/cities/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450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921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253" y="5430120"/>
            <a:ext cx="3957330" cy="138433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/>
              <a:t>Александр </a:t>
            </a:r>
          </a:p>
          <a:p>
            <a:pPr marL="0" indent="0" algn="ctr">
              <a:buNone/>
            </a:pPr>
            <a:r>
              <a:rPr lang="ru-RU" b="1" dirty="0"/>
              <a:t>Васильевич </a:t>
            </a:r>
          </a:p>
          <a:p>
            <a:pPr marL="0" indent="0" algn="ctr">
              <a:buNone/>
            </a:pPr>
            <a:r>
              <a:rPr lang="ru-RU" b="1" dirty="0"/>
              <a:t>Александров (музыка)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775010" y="5455727"/>
            <a:ext cx="4139952" cy="14278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/>
              <a:t>Сергей </a:t>
            </a:r>
          </a:p>
          <a:p>
            <a:pPr marL="0" indent="0" algn="ctr">
              <a:buNone/>
            </a:pPr>
            <a:r>
              <a:rPr lang="ru-RU" b="1" dirty="0"/>
              <a:t>Владимирович </a:t>
            </a:r>
          </a:p>
          <a:p>
            <a:pPr marL="0" indent="0" algn="ctr">
              <a:buNone/>
            </a:pPr>
            <a:r>
              <a:rPr lang="ru-RU" b="1" dirty="0"/>
              <a:t>Михалков (слова)</a:t>
            </a:r>
          </a:p>
        </p:txBody>
      </p:sp>
      <p:pic>
        <p:nvPicPr>
          <p:cNvPr id="1026" name="Picture 2" descr="ÐÐ»ÐµÐºÑÐ°Ð½Ð´ÑÐ¾Ð² ÐÐ»ÐµÐºÑÐ°Ð½Ð´Ñ ÐÐ°ÑÐ¸Ð»ÑÐµÐ²Ð¸Ñ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0"/>
            <a:ext cx="3707904" cy="544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4" descr="ÐÐ°ÑÑÐ¸Ð½ÐºÐ¸ Ð¿Ð¾ Ð·Ð°Ð¿ÑÐ¾ÑÑ Ð¡ÐµÑÐ³ÐµÐ¹ ÐÐ»Ð°Ð´Ð¸Ð¼Ð¸ÑÐ¾Ð²Ð¸Ñ ÐÐ¸ÑÐ°Ð»ÐºÐ¾Ð² (ÑÐ»Ð¾Ð²Ð°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ÐÐ°ÑÑÐ¸Ð½ÐºÐ¸ Ð¿Ð¾ Ð·Ð°Ð¿ÑÐ¾ÑÑ Ð¡ÐµÑÐ³ÐµÐ¹ ÐÐ»Ð°Ð´Ð¸Ð¼Ð¸ÑÐ¾Ð²Ð¸Ñ ÐÐ¸ÑÐ°Ð»ÐºÐ¾Ð² (ÑÐ»Ð¾Ð²Ð°)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ÐÐ°ÑÑÐ¸Ð½ÐºÐ¸ Ð¿Ð¾ Ð·Ð°Ð¿ÑÐ¾ÑÑ Ð¡ÐµÑÐ³ÐµÐ¹ ÐÐ»Ð°Ð´Ð¸Ð¼Ð¸ÑÐ¾Ð²Ð¸Ñ ÐÐ¸ÑÐ°Ð»ÐºÐ¾Ð² (ÑÐ»Ð¾Ð²Ð°)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4.downloader.disk.yandex.ru/preview/91373ee8dda8af580124d89eff6cf3f432d66e1455cd4e80f787877a055eceb7/5d839ba4/fhZRM2id4eYrYVB4LXEUw9uZL_SylRNq4O6refxW3ermlSbMJRMdXe2xAI5WDnmhq_J6bpmRyOJonT3VoXnDag%3D%3D?uid=0&amp;filename=%D0%A4%D0%BE%D1%82%D0%BE%201.jpg&amp;disposition=inline&amp;hash=&amp;limit=0&amp;content_type=image%2Fjpeg&amp;owner_uid=0&amp;tknv=v2&amp;size=907x5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225" y="-2698"/>
            <a:ext cx="3481522" cy="543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3205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>
            <a:extLst>
              <a:ext uri="{FF2B5EF4-FFF2-40B4-BE49-F238E27FC236}">
                <a16:creationId xmlns:a16="http://schemas.microsoft.com/office/drawing/2014/main" id="{5068C66B-8E80-E6A3-D60F-8796711A63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8" t="14301" r="5901" b="6950"/>
          <a:stretch>
            <a:fillRect/>
          </a:stretch>
        </p:blipFill>
        <p:spPr bwMode="auto">
          <a:xfrm>
            <a:off x="180001" y="196201"/>
            <a:ext cx="8948160" cy="64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DB98443-B7B3-FD02-2310-7DF4450899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404664"/>
            <a:ext cx="9164975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3623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18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Тема Office</vt:lpstr>
      <vt:lpstr>Россия – Родина моя Гимн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shevarss@outlook.com</cp:lastModifiedBy>
  <cp:revision>78</cp:revision>
  <dcterms:created xsi:type="dcterms:W3CDTF">2010-11-27T20:47:28Z</dcterms:created>
  <dcterms:modified xsi:type="dcterms:W3CDTF">2022-11-15T18:21:35Z</dcterms:modified>
</cp:coreProperties>
</file>