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8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9" r:id="rId15"/>
    <p:sldId id="276" r:id="rId16"/>
    <p:sldId id="277" r:id="rId17"/>
    <p:sldId id="278" r:id="rId18"/>
    <p:sldId id="280" r:id="rId19"/>
    <p:sldId id="281" r:id="rId20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3" autoAdjust="0"/>
    <p:restoredTop sz="94717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54B6A-9500-4168-A805-BE015101DD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52B25-E9A6-4527-8CA2-27ED5429F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3c4c3_36f45943_XL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512167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Логопед рекомендует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Автоматизация звуков 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Ц, Тʼ</a:t>
            </a:r>
          </a:p>
          <a:p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дошкольников с ОНР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Логопедический тренажер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Юрий\Desktop\февраль март работа\SDC180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«Противоположности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8674" name="Picture 2" descr="C:\Users\Юрий\Desktop\февраль март работа\SDC180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Игра «Режим дня»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Юрий\Desktop\февраль март работа\SDC180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Игра «Повтори…»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Слова;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Предложение;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Измени предложение;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Чистоговорку;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Пословицу;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Скороговорку;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Выучи стихотворение;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Подскажи словечко;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Назови ласково;</a:t>
            </a:r>
          </a:p>
          <a:p>
            <a:pPr algn="ct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Будь внимательным.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Автоматизация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звуков Ц, Тʼ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Юрий\Desktop\fizkultminutka-loshadk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23528" y="2933700"/>
            <a:ext cx="5238750" cy="3924300"/>
          </a:xfrm>
          <a:prstGeom prst="rect">
            <a:avLst/>
          </a:prstGeom>
          <a:noFill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268760"/>
            <a:ext cx="370745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7920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ДВА КОЗЛИКА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501317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5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5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>На обеих ручках прижимаем большими пальцами средние и безымянные. 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Как-то раз к кому-то в гости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Шёл козлёнок через мостик, </a:t>
            </a: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>Держим кисти горизонтально, сближаем руки. 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А навстречу шёл другой,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Возвращался он домой. </a:t>
            </a: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>На первый слог каждой строчки соединяем руки с размаха. 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Два рогатых глупых братца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Стали на мосту бодаться,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Не желая уступить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И другого пропустить.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Долго козлики сражались,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Разбегались и толкались.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Вот с разбега лбами - бух! </a:t>
            </a: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>На слово "бух" - хлопаем в ладоши. 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И с моста в водичку - плюх! </a:t>
            </a: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i="1" dirty="0">
                <a:latin typeface="Times New Roman" pitchFamily="18" charset="0"/>
                <a:cs typeface="Times New Roman" pitchFamily="18" charset="0"/>
              </a:rPr>
              <a:t>Роняем руки на колени.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/>
              <a:t/>
            </a:r>
            <a:br>
              <a:rPr lang="ru-RU" sz="6400" dirty="0"/>
            </a:br>
            <a:endParaRPr lang="ru-RU" sz="6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3933056"/>
            <a:ext cx="4041775" cy="7200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1748" name="Picture 4" descr="C:\Users\Юрий\Desktop\51ce1a40b60c3763ef303346cac22664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4104456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Дифференциация звуков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Ц, Тʼ</a:t>
            </a:r>
          </a:p>
        </p:txBody>
      </p:sp>
      <p:pic>
        <p:nvPicPr>
          <p:cNvPr id="32770" name="Picture 2" descr="C:\Users\Юрий\Desktop\февраль март работа\SDC180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168352" cy="4525963"/>
          </a:xfrm>
          <a:prstGeom prst="rect">
            <a:avLst/>
          </a:prstGeom>
          <a:noFill/>
        </p:spPr>
      </p:pic>
      <p:pic>
        <p:nvPicPr>
          <p:cNvPr id="32771" name="Picture 3" descr="C:\Users\Юрий\Desktop\февраль март работа\SDC180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3456384" cy="4536504"/>
          </a:xfrm>
          <a:prstGeom prst="rect">
            <a:avLst/>
          </a:prstGeom>
          <a:noFill/>
        </p:spPr>
      </p:pic>
      <p:pic>
        <p:nvPicPr>
          <p:cNvPr id="32772" name="Picture 4" descr="C:\Users\Юрий\Desktop\февраль март работа\SDC180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528392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Зашифрованные скороговорки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Юрий\Desktop\семинар март\4RpFtRPoS5A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76872"/>
            <a:ext cx="7056784" cy="244827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Пересказ с картинками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читает предложение, показывая картинку, чтобы ребенок мог добавить слово там, где оно требуется.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Второй раз взрослый целиком читает предложения, выделяя голосом отрабатываемый звук, ребенок повторяет за ним.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первом случае ребенок отрабатывает звук в слове, во втором – в предложениях.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Затем ребенок сам рассказывает рассказ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Дифференциация и автоматизация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звуков Ц, Тʼ по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картинкам</a:t>
            </a:r>
          </a:p>
        </p:txBody>
      </p:sp>
      <p:pic>
        <p:nvPicPr>
          <p:cNvPr id="35842" name="Picture 2" descr="C:\Users\Юрий\Desktop\февраль март работа\SDC180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394472" cy="4525963"/>
          </a:xfrm>
          <a:prstGeom prst="rect">
            <a:avLst/>
          </a:prstGeom>
          <a:noFill/>
        </p:spPr>
      </p:pic>
      <p:pic>
        <p:nvPicPr>
          <p:cNvPr id="35843" name="Picture 3" descr="C:\Users\Юрий\Desktop\февраль март работа\SDC180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33464"/>
            <a:ext cx="3456384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Тʼ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Звук «Ть» произносится также как и «Т», только при этом звуке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кончик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языка упирается в нижние зубы, зубы почти сомкнуты.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Изобразить «птенчики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гнезде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и подражать: «Ти-Ти-Ти»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Проводим закрепление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звука –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игра «Лабиринты»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этом звуке зубы обнажены в «улыбке», сближены или сомкнуты. Струя воздуха идет одновременно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кончик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языка и передние зубы.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выработки воздушной струи используются различные пособия.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3050"/>
            <a:ext cx="5616624" cy="92370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Поиграем с шариком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28713-870ff5cd1ecf5d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44924" y="1485106"/>
            <a:ext cx="5119563" cy="417614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Шарик тужился, пыхтел,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Лопнул он и засвистел: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Т-сссс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пробуем с ребенком подражать «лопнувшему» шарику: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Т-сссс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Звук «Ц» состоит из двух: «Т» плюс «С».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БЛОПЕНОВ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(воздушных фломастеров)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Юрий\Desktop\февраль март работа\SDC180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4608511" cy="3845024"/>
          </a:xfrm>
          <a:prstGeom prst="rect">
            <a:avLst/>
          </a:prstGeom>
          <a:noFill/>
        </p:spPr>
      </p:pic>
      <p:pic>
        <p:nvPicPr>
          <p:cNvPr id="22532" name="Picture 4" descr="C:\Users\Юрий\Desktop\февраль март работа\SDC180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3744416" cy="2475656"/>
          </a:xfrm>
          <a:prstGeom prst="rect">
            <a:avLst/>
          </a:prstGeom>
          <a:noFill/>
        </p:spPr>
      </p:pic>
      <p:pic>
        <p:nvPicPr>
          <p:cNvPr id="22533" name="Picture 5" descr="C:\Users\Юрий\Desktop\февраль март работа\SDC180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84784"/>
            <a:ext cx="349188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Юрий\Desktop\февраль март работа\SDC18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16424" cy="3600400"/>
          </a:xfrm>
          <a:prstGeom prst="rect">
            <a:avLst/>
          </a:prstGeom>
          <a:noFill/>
        </p:spPr>
      </p:pic>
      <p:pic>
        <p:nvPicPr>
          <p:cNvPr id="23555" name="Picture 3" descr="C:\Users\Юрий\Desktop\февраль март работа\SDC180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176464" cy="3528392"/>
          </a:xfrm>
          <a:prstGeom prst="rect">
            <a:avLst/>
          </a:prstGeom>
          <a:noFill/>
        </p:spPr>
      </p:pic>
      <p:pic>
        <p:nvPicPr>
          <p:cNvPr id="23556" name="Picture 4" descr="C:\Users\Юрий\Desktop\февраль март работа\SDC1804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4248472" cy="37148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Практический материал для автоматизации звуков Ц, Тʼ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Домики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Юрий\Desktop\февраль март работа\SDC18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5760640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Практический материал для автоматизации звуков Ц, Тʼ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Божья коровка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C:\Users\Юрий\Desktop\февраль март работа\SDC180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392488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Практический материал для автоматизации звуков Ц, Тʼ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Облако</a:t>
            </a:r>
          </a:p>
          <a:p>
            <a:pPr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Юрий\Desktop\февраль март работа\SDC180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6336704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292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Логопед рекомендует</vt:lpstr>
      <vt:lpstr>Звук Тʼ</vt:lpstr>
      <vt:lpstr>Звук Ц</vt:lpstr>
      <vt:lpstr>Поиграем с шариком</vt:lpstr>
      <vt:lpstr>Использование БЛОПЕНОВ (воздушных фломастеров)</vt:lpstr>
      <vt:lpstr>Презентация PowerPoint</vt:lpstr>
      <vt:lpstr>Практический материал для автоматизации звуков Ц, Тʼ </vt:lpstr>
      <vt:lpstr>Практический материал для автоматизации звуков Ц, Тʼ </vt:lpstr>
      <vt:lpstr>Практический материал для автоматизации звуков Ц, Тʼ</vt:lpstr>
      <vt:lpstr>Логопедический тренажер</vt:lpstr>
      <vt:lpstr>Игра «Противоположности»</vt:lpstr>
      <vt:lpstr>Игра «Режим дня»</vt:lpstr>
      <vt:lpstr>Игра «Повтори…»</vt:lpstr>
      <vt:lpstr>Автоматизация звуков Ц, Тʼ</vt:lpstr>
      <vt:lpstr>Пальчиковая гимнастика</vt:lpstr>
      <vt:lpstr>Дифференциация звуков Ц, Тʼ</vt:lpstr>
      <vt:lpstr>Зашифрованные скороговорки</vt:lpstr>
      <vt:lpstr>Пересказ с картинками</vt:lpstr>
      <vt:lpstr>Дифференциация и автоматизация звуков Ц, Тʼ по картинкам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- практикум</dc:title>
  <dc:creator>Юрий</dc:creator>
  <cp:lastModifiedBy>Яна Mетелица</cp:lastModifiedBy>
  <cp:revision>32</cp:revision>
  <dcterms:created xsi:type="dcterms:W3CDTF">2015-03-14T19:34:01Z</dcterms:created>
  <dcterms:modified xsi:type="dcterms:W3CDTF">2022-11-15T19:52:03Z</dcterms:modified>
</cp:coreProperties>
</file>