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6BC60B1-7696-4A6C-9F1D-963524EA88F0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D888F1A-A910-4AE3-BE40-C119B1BA197F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0659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C60B1-7696-4A6C-9F1D-963524EA88F0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88F1A-A910-4AE3-BE40-C119B1BA1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732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C60B1-7696-4A6C-9F1D-963524EA88F0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88F1A-A910-4AE3-BE40-C119B1BA1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265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C60B1-7696-4A6C-9F1D-963524EA88F0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88F1A-A910-4AE3-BE40-C119B1BA1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779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C60B1-7696-4A6C-9F1D-963524EA88F0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88F1A-A910-4AE3-BE40-C119B1BA197F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9757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C60B1-7696-4A6C-9F1D-963524EA88F0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88F1A-A910-4AE3-BE40-C119B1BA1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707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C60B1-7696-4A6C-9F1D-963524EA88F0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88F1A-A910-4AE3-BE40-C119B1BA1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706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C60B1-7696-4A6C-9F1D-963524EA88F0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88F1A-A910-4AE3-BE40-C119B1BA1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0332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C60B1-7696-4A6C-9F1D-963524EA88F0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88F1A-A910-4AE3-BE40-C119B1BA1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83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C60B1-7696-4A6C-9F1D-963524EA88F0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88F1A-A910-4AE3-BE40-C119B1BA1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033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C60B1-7696-4A6C-9F1D-963524EA88F0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88F1A-A910-4AE3-BE40-C119B1BA1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869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F6BC60B1-7696-4A6C-9F1D-963524EA88F0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6D888F1A-A910-4AE3-BE40-C119B1BA1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025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Банковские услуги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9220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Банк -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э</a:t>
            </a:r>
            <a:r>
              <a:rPr lang="ru-RU" sz="3600" dirty="0" smtClean="0"/>
              <a:t>то финансовый посредник, который является кредитной организацией и имеет право привлекать денежные средства и размещать их, выдавая кредиты или инвестируя деньги в различные финансовые инструменты.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53939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Депозит -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/>
              <a:t>Денежная сумма, переданная вкладчиком в банк на определенный срок с целью получения дохода, в виде процентов, образующихся в результате финансовых операций банка с вкладом. </a:t>
            </a:r>
          </a:p>
          <a:p>
            <a:pPr algn="ctr"/>
            <a:endParaRPr lang="ru-RU" sz="3200" dirty="0"/>
          </a:p>
          <a:p>
            <a:pPr algn="ctr"/>
            <a:endParaRPr lang="ru-RU" sz="3200" dirty="0" smtClean="0"/>
          </a:p>
          <a:p>
            <a:pPr algn="ctr"/>
            <a:r>
              <a:rPr lang="ru-RU" sz="3200" dirty="0" smtClean="0"/>
              <a:t>Процентная ставка определяет процент дохода, полученным вкладчиком.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5527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Банковский кредит -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1716206"/>
            <a:ext cx="9872871" cy="40386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Услуга, в рамках которой банк предоставляет деньги заемщику на определенный срок и на определенных условиях, а заемщик обязуется возвратить полученную денежную сумму и уплатить проценты за ее использование. </a:t>
            </a:r>
          </a:p>
          <a:p>
            <a:endParaRPr lang="ru-RU" sz="3200" dirty="0"/>
          </a:p>
          <a:p>
            <a:endParaRPr lang="ru-RU" sz="3200" dirty="0" smtClean="0"/>
          </a:p>
          <a:p>
            <a:r>
              <a:rPr lang="ru-RU" sz="3200" dirty="0" smtClean="0"/>
              <a:t>Потребительский кредит; </a:t>
            </a:r>
          </a:p>
          <a:p>
            <a:r>
              <a:rPr lang="ru-RU" sz="3200" dirty="0" smtClean="0"/>
              <a:t>Целевой кредит.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18121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Валютная политика -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Валюта – денежная единица того или иного государства. </a:t>
            </a:r>
          </a:p>
          <a:p>
            <a:endParaRPr lang="ru-RU" sz="3600" dirty="0"/>
          </a:p>
          <a:p>
            <a:r>
              <a:rPr lang="ru-RU" sz="3600" dirty="0" smtClean="0"/>
              <a:t>Валютный рынок. </a:t>
            </a:r>
          </a:p>
          <a:p>
            <a:r>
              <a:rPr lang="ru-RU" sz="3600" dirty="0" smtClean="0"/>
              <a:t>Рыночная система.</a:t>
            </a:r>
          </a:p>
          <a:p>
            <a:r>
              <a:rPr lang="ru-RU" sz="3600" dirty="0" smtClean="0"/>
              <a:t>Официальная ставка валют.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67132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картами -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Платежная карта – это инструмент уплаты товаров и услуг в безналичной форме для хранения и перевозки денег, снятия наличных и проведения расчетов в Интернете. </a:t>
            </a:r>
          </a:p>
          <a:p>
            <a:endParaRPr lang="ru-RU" sz="3200" dirty="0"/>
          </a:p>
          <a:p>
            <a:r>
              <a:rPr lang="ru-RU" sz="3200" dirty="0" smtClean="0"/>
              <a:t>Дебетовая карта; </a:t>
            </a:r>
          </a:p>
          <a:p>
            <a:r>
              <a:rPr lang="ru-RU" sz="3200" dirty="0" smtClean="0"/>
              <a:t>Кредитная карта.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72825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Дистанционное банковское обслуживание -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3562066"/>
            <a:ext cx="9872871" cy="2533934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Использование банкомата; </a:t>
            </a:r>
          </a:p>
          <a:p>
            <a:r>
              <a:rPr lang="ru-RU" sz="4000" dirty="0" smtClean="0"/>
              <a:t>Интернет-банкинг.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13968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Базис</Template>
  <TotalTime>10</TotalTime>
  <Words>178</Words>
  <Application>Microsoft Office PowerPoint</Application>
  <PresentationFormat>Широкоэкранный</PresentationFormat>
  <Paragraphs>28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Corbel</vt:lpstr>
      <vt:lpstr>Базис</vt:lpstr>
      <vt:lpstr>Банковские услуги</vt:lpstr>
      <vt:lpstr>Банк - </vt:lpstr>
      <vt:lpstr>Депозит - </vt:lpstr>
      <vt:lpstr>Банковский кредит - </vt:lpstr>
      <vt:lpstr>Валютная политика - </vt:lpstr>
      <vt:lpstr>Работа с картами - </vt:lpstr>
      <vt:lpstr>Дистанционное банковское обслуживание -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Банковские услуги</dc:title>
  <dc:creator>Учитель</dc:creator>
  <cp:lastModifiedBy>Учитель</cp:lastModifiedBy>
  <cp:revision>2</cp:revision>
  <dcterms:created xsi:type="dcterms:W3CDTF">2022-04-20T04:40:12Z</dcterms:created>
  <dcterms:modified xsi:type="dcterms:W3CDTF">2022-04-20T04:50:21Z</dcterms:modified>
</cp:coreProperties>
</file>