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2" r:id="rId3"/>
    <p:sldId id="277" r:id="rId4"/>
    <p:sldId id="278" r:id="rId5"/>
    <p:sldId id="279" r:id="rId6"/>
    <p:sldId id="283" r:id="rId7"/>
    <p:sldId id="272" r:id="rId8"/>
    <p:sldId id="285" r:id="rId9"/>
    <p:sldId id="273" r:id="rId10"/>
    <p:sldId id="274" r:id="rId11"/>
    <p:sldId id="275" r:id="rId12"/>
    <p:sldId id="276" r:id="rId13"/>
    <p:sldId id="28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6FA0-8091-4CEE-BF73-AC6A11BC8FD1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1A53-2F07-465C-A93E-57D42CBA5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6FA0-8091-4CEE-BF73-AC6A11BC8FD1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1A53-2F07-465C-A93E-57D42CBA5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6FA0-8091-4CEE-BF73-AC6A11BC8FD1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1A53-2F07-465C-A93E-57D42CBA5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6FA0-8091-4CEE-BF73-AC6A11BC8FD1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1A53-2F07-465C-A93E-57D42CBA5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6FA0-8091-4CEE-BF73-AC6A11BC8FD1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1A53-2F07-465C-A93E-57D42CBA5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6FA0-8091-4CEE-BF73-AC6A11BC8FD1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1A53-2F07-465C-A93E-57D42CBA5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6FA0-8091-4CEE-BF73-AC6A11BC8FD1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1A53-2F07-465C-A93E-57D42CBA5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6FA0-8091-4CEE-BF73-AC6A11BC8FD1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1A53-2F07-465C-A93E-57D42CBA5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6FA0-8091-4CEE-BF73-AC6A11BC8FD1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1A53-2F07-465C-A93E-57D42CBA5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6FA0-8091-4CEE-BF73-AC6A11BC8FD1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1A53-2F07-465C-A93E-57D42CBA5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6FA0-8091-4CEE-BF73-AC6A11BC8FD1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1A53-2F07-465C-A93E-57D42CBA5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>
                <a:alpha val="0"/>
              </a:srgbClr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56FA0-8091-4CEE-BF73-AC6A11BC8FD1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F11A53-2F07-465C-A93E-57D42CBA5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35716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Лексические игры и упражнения по развитию речи</a:t>
            </a:r>
            <a:endParaRPr lang="ru-RU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285720" y="5429264"/>
            <a:ext cx="428624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Разработала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воспитатель МБДОУ «Детский сад № 53»Турутина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С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.М.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https://svitppt.com.ua/images/2/1350/960/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410962"/>
            <a:ext cx="5015606" cy="3018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КОТ</a:t>
            </a:r>
            <a:endParaRPr lang="ru-RU" dirty="0"/>
          </a:p>
        </p:txBody>
      </p:sp>
      <p:pic>
        <p:nvPicPr>
          <p:cNvPr id="4" name="Picture 2" descr="https://i.pinimg.com/originals/a7/81/e6/a781e6dbd9c5d9d46d820e7f892bdfbb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124744"/>
            <a:ext cx="6103103" cy="4225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all-t-shirts.ru/goods_images/ru104006II000ce81764a85e6e85461bf6b487ece018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923959"/>
            <a:ext cx="3266721" cy="285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83802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КОТ</a:t>
            </a:r>
            <a:endParaRPr lang="ru-RU" dirty="0"/>
          </a:p>
        </p:txBody>
      </p:sp>
      <p:pic>
        <p:nvPicPr>
          <p:cNvPr id="4" name="Picture 2" descr="https://i.pinimg.com/originals/a7/81/e6/a781e6dbd9c5d9d46d820e7f892bdfbb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72816"/>
            <a:ext cx="6655376" cy="4608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www.stickbutik.ru/upload/iblock/ae4/ae4dc38203d26a001d7c4bf4ec9d54f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221088"/>
            <a:ext cx="2617556" cy="2617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92076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КОТ</a:t>
            </a:r>
            <a:endParaRPr lang="ru-RU" dirty="0"/>
          </a:p>
        </p:txBody>
      </p:sp>
      <p:pic>
        <p:nvPicPr>
          <p:cNvPr id="4" name="Picture 2" descr="https://i.pinimg.com/originals/a7/81/e6/a781e6dbd9c5d9d46d820e7f892bdfbb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613" y="1772816"/>
            <a:ext cx="6656017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s://www.pinclipart.com/picdir/middle/85-857343_bonecas-meninas-clipart-views-album-children-cartoon-pn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556890"/>
            <a:ext cx="2699792" cy="3301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75133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Н. Матвеева «Путаница»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Раз, два, три, четыре, пять,</a:t>
            </a:r>
          </a:p>
          <a:p>
            <a:r>
              <a:rPr lang="ru-RU" dirty="0"/>
              <a:t>Начинаю повторять.</a:t>
            </a:r>
          </a:p>
          <a:p>
            <a:r>
              <a:rPr lang="ru-RU" dirty="0"/>
              <a:t>В печке выпечен бутон,</a:t>
            </a:r>
          </a:p>
          <a:p>
            <a:r>
              <a:rPr lang="ru-RU" dirty="0"/>
              <a:t>А в петлицу вдет батон,</a:t>
            </a:r>
          </a:p>
          <a:p>
            <a:r>
              <a:rPr lang="ru-RU" dirty="0"/>
              <a:t>По траве ползёт бидон,</a:t>
            </a:r>
          </a:p>
          <a:p>
            <a:r>
              <a:rPr lang="ru-RU" dirty="0"/>
              <a:t>Молоко течёт в бетон,</a:t>
            </a:r>
          </a:p>
          <a:p>
            <a:r>
              <a:rPr lang="ru-RU" dirty="0"/>
              <a:t>А на стройке есть </a:t>
            </a:r>
            <a:r>
              <a:rPr lang="ru-RU" dirty="0" smtClean="0"/>
              <a:t>питон.</a:t>
            </a:r>
          </a:p>
          <a:p>
            <a:r>
              <a:rPr lang="ru-RU" dirty="0" smtClean="0"/>
              <a:t>Нет, не так! Нет, не так!</a:t>
            </a:r>
          </a:p>
          <a:p>
            <a:r>
              <a:rPr lang="ru-RU" dirty="0" smtClean="0"/>
              <a:t>Подскажите </a:t>
            </a:r>
            <a:r>
              <a:rPr lang="ru-RU" dirty="0"/>
              <a:t>сами: как?</a:t>
            </a:r>
          </a:p>
          <a:p>
            <a:r>
              <a:rPr lang="ru-RU" dirty="0"/>
              <a:t>Разберитесь сами в том,</a:t>
            </a:r>
          </a:p>
          <a:p>
            <a:r>
              <a:rPr lang="ru-RU" dirty="0"/>
              <a:t>Где бутон, а где батон,</a:t>
            </a:r>
          </a:p>
          <a:p>
            <a:r>
              <a:rPr lang="ru-RU" dirty="0"/>
              <a:t>Где бидон, а где питон,</a:t>
            </a:r>
          </a:p>
          <a:p>
            <a:r>
              <a:rPr lang="ru-RU" dirty="0"/>
              <a:t>Ну а где бетон.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Раз, два, три, четыре, пять,</a:t>
            </a:r>
          </a:p>
          <a:p>
            <a:r>
              <a:rPr lang="ru-RU" dirty="0"/>
              <a:t>Начинаю повторять.</a:t>
            </a:r>
          </a:p>
          <a:p>
            <a:r>
              <a:rPr lang="ru-RU" dirty="0"/>
              <a:t>В печке выпечен </a:t>
            </a:r>
            <a:r>
              <a:rPr lang="ru-RU" dirty="0" smtClean="0"/>
              <a:t>батон,</a:t>
            </a:r>
            <a:endParaRPr lang="ru-RU" dirty="0"/>
          </a:p>
          <a:p>
            <a:r>
              <a:rPr lang="ru-RU" dirty="0"/>
              <a:t>А в петлицу вдет </a:t>
            </a:r>
            <a:r>
              <a:rPr lang="ru-RU" dirty="0" smtClean="0"/>
              <a:t>бутон,</a:t>
            </a:r>
            <a:endParaRPr lang="ru-RU" dirty="0"/>
          </a:p>
          <a:p>
            <a:r>
              <a:rPr lang="ru-RU" dirty="0"/>
              <a:t>По траве ползёт бидон,</a:t>
            </a:r>
          </a:p>
          <a:p>
            <a:r>
              <a:rPr lang="ru-RU" dirty="0"/>
              <a:t>Молоко течёт в </a:t>
            </a:r>
            <a:r>
              <a:rPr lang="ru-RU" dirty="0" smtClean="0"/>
              <a:t>бидон,</a:t>
            </a:r>
            <a:endParaRPr lang="ru-RU" dirty="0"/>
          </a:p>
          <a:p>
            <a:r>
              <a:rPr lang="ru-RU" dirty="0"/>
              <a:t>А на стройке есть </a:t>
            </a:r>
            <a:r>
              <a:rPr lang="ru-RU" dirty="0" smtClean="0"/>
              <a:t>бетон.</a:t>
            </a:r>
            <a:endParaRPr lang="ru-RU" dirty="0"/>
          </a:p>
        </p:txBody>
      </p:sp>
      <p:pic>
        <p:nvPicPr>
          <p:cNvPr id="3074" name="Picture 2" descr="https://main-cdn.sbermegamarket.ru/hlr-system/321/138/413/102/211/24/100029566592b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40" b="18151"/>
          <a:stretch/>
        </p:blipFill>
        <p:spPr bwMode="auto">
          <a:xfrm>
            <a:off x="755576" y="5301208"/>
            <a:ext cx="2091357" cy="1399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wp-s.ru/wallpapers/0/1/416734829381472/buton-krasnoj-rozy-nezhnyj-cvetok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15" t="-1635" r="-11067" b="1635"/>
          <a:stretch/>
        </p:blipFill>
        <p:spPr bwMode="auto">
          <a:xfrm>
            <a:off x="2978727" y="5292070"/>
            <a:ext cx="2121723" cy="140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otvet.imgsmail.ru/download/68556493_6ba7f2218386f50575312e143958fb19_80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52" t="14331" r="6767" b="10023"/>
          <a:stretch/>
        </p:blipFill>
        <p:spPr bwMode="auto">
          <a:xfrm>
            <a:off x="4933661" y="5322944"/>
            <a:ext cx="1425575" cy="1377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i.pinimg.com/originals/b2/62/47/b2624727aba7b79e7c2e1b5457d2dff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5295591"/>
            <a:ext cx="2148943" cy="1432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7235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Активизировать речь детей, совершенствовать фонематическое восприятие речи.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5939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ГРАЧ                     ВРАЧ </a:t>
            </a:r>
            <a:endParaRPr lang="ru-RU" dirty="0"/>
          </a:p>
        </p:txBody>
      </p:sp>
      <p:pic>
        <p:nvPicPr>
          <p:cNvPr id="6146" name="Picture 2" descr="https://pofoto.club/uploads/posts/2021-12/1640755025_1-pofoto-club-p-grach-na-prozrachnom-fone-foto-2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2326597"/>
            <a:ext cx="4038600" cy="3073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papik.pro/uploads/posts/2021-12/1639214148_45-papik-pro-p-klipart-vrach-4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1060" y="1600200"/>
            <a:ext cx="2872879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48343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ЖУК                ЛУК </a:t>
            </a:r>
            <a:endParaRPr lang="ru-RU" dirty="0"/>
          </a:p>
        </p:txBody>
      </p:sp>
      <p:pic>
        <p:nvPicPr>
          <p:cNvPr id="7170" name="Picture 2" descr="https://xn--b1adcxrbp.xn--p1ai/wp-content/uploads/2021/11/fon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54285"/>
            <a:ext cx="4038600" cy="4417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go-fermer.ru/uploads/category/9/menu_Luk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843881"/>
            <a:ext cx="4038600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27811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МАК                    ЛАК</a:t>
            </a:r>
            <a:endParaRPr lang="ru-RU" dirty="0"/>
          </a:p>
        </p:txBody>
      </p:sp>
      <p:pic>
        <p:nvPicPr>
          <p:cNvPr id="8194" name="Picture 2" descr="https://xn--80aj3aofgr6b.xn--p1ai/assets/galleries/91/13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01664"/>
            <a:ext cx="4038600" cy="3523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files.ctctcdn.com/4157c8d1301/3e9d0d16-1028-4f54-b8ec-9d8a4a0351c5.jpg?a=112431996731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164445"/>
            <a:ext cx="4038600" cy="339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34079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              СОМ</a:t>
            </a:r>
            <a:endParaRPr lang="ru-RU" dirty="0"/>
          </a:p>
        </p:txBody>
      </p:sp>
      <p:pic>
        <p:nvPicPr>
          <p:cNvPr id="5" name="Picture 2" descr="https://catherineasquithgallery.com/uploads/posts/2021-03/1614594047_31-p-domik-na-belom-fone-32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655" y="2229652"/>
            <a:ext cx="3761690" cy="3267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upload.wikimedia.org/wikipedia/commons/8/81/Silurus_glanis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469200"/>
            <a:ext cx="4038600" cy="2787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5044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/>
              <a:t>В одном сказочном городке на всех домах были написаны имена животных: Белка, Лиса…</a:t>
            </a:r>
            <a:endParaRPr lang="ru-RU" sz="2800" dirty="0"/>
          </a:p>
        </p:txBody>
      </p:sp>
      <p:pic>
        <p:nvPicPr>
          <p:cNvPr id="1026" name="Picture 2" descr="https://mobimg.b-cdn.net/v3/fetch/53/53f34b8116b81db42d455c9d0f5bf08d.jpeg?w=1470&amp;r=0.562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556" y="1424690"/>
            <a:ext cx="804494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020272" y="2135637"/>
            <a:ext cx="1368152" cy="5173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БЕЛКА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61436" y="2652982"/>
            <a:ext cx="1182572" cy="5173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ЛИСА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64089" y="2911654"/>
            <a:ext cx="1008112" cy="5173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Еж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35696" y="3170326"/>
            <a:ext cx="1080120" cy="5173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ЗАЯЦ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1068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.pinimg.com/originals/a7/81/e6/a781e6dbd9c5d9d46d820e7f892bdfb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916832"/>
            <a:ext cx="7125034" cy="4645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131840" y="548680"/>
            <a:ext cx="324036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КОТ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7131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КОТ</a:t>
            </a:r>
            <a:endParaRPr lang="ru-RU" sz="6000" b="1" dirty="0"/>
          </a:p>
        </p:txBody>
      </p:sp>
      <p:pic>
        <p:nvPicPr>
          <p:cNvPr id="2050" name="Picture 2" descr="https://i.pinimg.com/originals/a7/81/e6/a781e6dbd9c5d9d46d820e7f892bdfbb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8966" y="1147214"/>
            <a:ext cx="7125034" cy="4645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montessoriself.ru/wp-content/uploads/2016/05/m3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21" y="4727247"/>
            <a:ext cx="2382447" cy="2130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25429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186</Words>
  <Application>Microsoft Office PowerPoint</Application>
  <PresentationFormat>Экран (4:3)</PresentationFormat>
  <Paragraphs>40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Лексические игры и упражнения по развитию речи</vt:lpstr>
      <vt:lpstr>Задачи:</vt:lpstr>
      <vt:lpstr>ГРАЧ                     ВРАЧ </vt:lpstr>
      <vt:lpstr>ЖУК                ЛУК </vt:lpstr>
      <vt:lpstr>МАК                    ЛАК</vt:lpstr>
      <vt:lpstr>ДОМ              СОМ</vt:lpstr>
      <vt:lpstr>В одном сказочном городке на всех домах были написаны имена животных: Белка, Лиса…</vt:lpstr>
      <vt:lpstr>Презентация PowerPoint</vt:lpstr>
      <vt:lpstr>КОТ</vt:lpstr>
      <vt:lpstr>КОТ</vt:lpstr>
      <vt:lpstr>КОТ</vt:lpstr>
      <vt:lpstr>КОТ</vt:lpstr>
      <vt:lpstr>Н. Матвеева «Путаница»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 ДЕТСКИЙ САД</dc:title>
  <dc:creator>GSanses</dc:creator>
  <cp:lastModifiedBy>Света</cp:lastModifiedBy>
  <cp:revision>27</cp:revision>
  <dcterms:created xsi:type="dcterms:W3CDTF">2017-01-29T08:58:12Z</dcterms:created>
  <dcterms:modified xsi:type="dcterms:W3CDTF">2022-11-15T07:28:37Z</dcterms:modified>
</cp:coreProperties>
</file>