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8" r:id="rId3"/>
    <p:sldId id="273" r:id="rId4"/>
    <p:sldId id="278" r:id="rId5"/>
    <p:sldId id="325" r:id="rId6"/>
    <p:sldId id="280" r:id="rId7"/>
    <p:sldId id="279" r:id="rId8"/>
    <p:sldId id="276" r:id="rId9"/>
    <p:sldId id="277" r:id="rId10"/>
    <p:sldId id="275" r:id="rId11"/>
    <p:sldId id="274" r:id="rId12"/>
    <p:sldId id="281" r:id="rId13"/>
    <p:sldId id="271" r:id="rId14"/>
    <p:sldId id="303" r:id="rId15"/>
    <p:sldId id="318" r:id="rId16"/>
    <p:sldId id="296" r:id="rId17"/>
    <p:sldId id="317" r:id="rId18"/>
    <p:sldId id="322" r:id="rId19"/>
    <p:sldId id="300" r:id="rId20"/>
    <p:sldId id="320" r:id="rId21"/>
    <p:sldId id="321" r:id="rId22"/>
    <p:sldId id="302" r:id="rId23"/>
    <p:sldId id="306" r:id="rId24"/>
    <p:sldId id="319" r:id="rId25"/>
    <p:sldId id="323" r:id="rId26"/>
    <p:sldId id="326" r:id="rId27"/>
    <p:sldId id="327" r:id="rId28"/>
    <p:sldId id="328" r:id="rId29"/>
    <p:sldId id="329" r:id="rId30"/>
    <p:sldId id="330" r:id="rId31"/>
    <p:sldId id="331" r:id="rId32"/>
    <p:sldId id="332" r:id="rId33"/>
    <p:sldId id="324" r:id="rId34"/>
    <p:sldId id="333" r:id="rId35"/>
  </p:sldIdLst>
  <p:sldSz cx="9144000" cy="6858000" type="screen4x3"/>
  <p:notesSz cx="3201988" cy="503078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6" autoAdjust="0"/>
    <p:restoredTop sz="74731" autoAdjust="0"/>
  </p:normalViewPr>
  <p:slideViewPr>
    <p:cSldViewPr>
      <p:cViewPr>
        <p:scale>
          <a:sx n="120" d="100"/>
          <a:sy n="120" d="100"/>
        </p:scale>
        <p:origin x="-128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1585"/>
        <p:guide pos="10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1813719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r">
              <a:defRPr sz="600"/>
            </a:lvl1pPr>
          </a:lstStyle>
          <a:p>
            <a:fld id="{DB9D65C4-B4C1-425A-BBDE-4AA9020539DE}" type="datetimeFigureOut">
              <a:rPr lang="ru-RU" smtClean="0"/>
              <a:pPr/>
              <a:t>11.10.2022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1813719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r">
              <a:defRPr sz="600"/>
            </a:lvl1pPr>
          </a:lstStyle>
          <a:p>
            <a:fld id="{41A170A2-15D2-4B79-A043-F0A4B8A5E20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653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813719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r">
              <a:defRPr sz="600"/>
            </a:lvl1pPr>
          </a:lstStyle>
          <a:p>
            <a:fld id="{FE5B3203-E888-4E4B-A851-C6A9385FE0FD}" type="datetimeFigureOut">
              <a:rPr lang="ru-RU" smtClean="0"/>
              <a:pPr/>
              <a:t>11.10.2022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377825"/>
            <a:ext cx="2513012" cy="1885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7037" tIns="23518" rIns="47037" bIns="2351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320199" y="2389624"/>
            <a:ext cx="2561590" cy="2263855"/>
          </a:xfrm>
          <a:prstGeom prst="rect">
            <a:avLst/>
          </a:prstGeom>
        </p:spPr>
        <p:txBody>
          <a:bodyPr vert="horz" lIns="47037" tIns="23518" rIns="47037" bIns="2351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813719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r">
              <a:defRPr sz="600"/>
            </a:lvl1pPr>
          </a:lstStyle>
          <a:p>
            <a:fld id="{312B02B6-707B-4FC2-A1D3-B881D76120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533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42900" y="334963"/>
            <a:ext cx="2516188" cy="188753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8305800" cy="5638800"/>
          </a:xfrm>
        </p:spPr>
        <p:txBody>
          <a:bodyPr>
            <a:normAutofit/>
          </a:bodyPr>
          <a:lstStyle/>
          <a:p>
            <a:pPr algn="ctr" fontAlgn="base"/>
            <a:r>
              <a:rPr lang="ru-RU" sz="4000" cap="all" dirty="0" smtClean="0"/>
              <a:t>ТЕМА ЗАНЯТИЯ: «ДОМАШНИЕ ЖИВОТНЫЕ И ИХ ДЕТЕНЫШИ»</a:t>
            </a:r>
            <a:br>
              <a:rPr lang="ru-RU" sz="4000" cap="all" dirty="0" smtClean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ghtp\428341583_402dfb2615_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0" y="381000"/>
            <a:ext cx="4724400" cy="3546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C:\Users\User\Desktop\ghtp\1253550067_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1" y="3887973"/>
            <a:ext cx="3657599" cy="2819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едведь13"/>
          <p:cNvSpPr/>
          <p:nvPr/>
        </p:nvSpPr>
        <p:spPr>
          <a:xfrm>
            <a:off x="533400" y="4114800"/>
            <a:ext cx="3643339" cy="2214578"/>
          </a:xfrm>
          <a:prstGeom prst="roundRect">
            <a:avLst/>
          </a:prstGeom>
          <a:solidFill>
            <a:srgbClr val="C64E9B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382000" cy="1295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      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8195" name="Picture 3" descr="C:\Users\User\Desktop\ghtp\dog_protects_the_hous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90600"/>
            <a:ext cx="8874327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едведь13"/>
          <p:cNvSpPr/>
          <p:nvPr/>
        </p:nvSpPr>
        <p:spPr>
          <a:xfrm>
            <a:off x="1600200" y="1143000"/>
            <a:ext cx="7086600" cy="1981200"/>
          </a:xfrm>
          <a:prstGeom prst="roundRect">
            <a:avLst/>
          </a:prstGeom>
          <a:solidFill>
            <a:srgbClr val="9F72D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</a:p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228600"/>
            <a:ext cx="5715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</a:rPr>
              <a:t>Пальчиковая гимнастика.</a:t>
            </a:r>
          </a:p>
          <a:p>
            <a:pPr lvl="0"/>
            <a:endParaRPr lang="ru-RU" sz="2800" dirty="0" smtClean="0"/>
          </a:p>
        </p:txBody>
      </p:sp>
      <p:pic>
        <p:nvPicPr>
          <p:cNvPr id="3074" name="Picture 2" descr="C:\Users\Hp Pavilion\Desktop\yHAFdzS2c5Q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52600" y="1066800"/>
            <a:ext cx="4114800" cy="53671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ghtp\0a232e54fb8268b0f7773a29b55685a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28600"/>
            <a:ext cx="2328862" cy="1589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User\Desktop\ghtp\0b1e67643734a12acab53bb24bd351a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24200" y="0"/>
            <a:ext cx="22860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User\Desktop\ghtp\01_16_13_web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48400" y="0"/>
            <a:ext cx="2438400" cy="162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User\Desktop\ghtp\1-svinomatki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4648200"/>
            <a:ext cx="2743200" cy="1884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User\Desktop\ghtp\b6ab93a22c6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05200" y="2438400"/>
            <a:ext cx="1936567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:\Users\User\Desktop\ghtp\67461460_08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28600" y="2362200"/>
            <a:ext cx="2094444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5" name="Picture 9" descr="C:\Users\User\Desktop\ghtp\281074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" y="4495800"/>
            <a:ext cx="2895600" cy="1716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6" name="Picture 10" descr="C:\Users\User\Desktop\ghtp\korova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400800" y="1981200"/>
            <a:ext cx="19812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Users\Hp Pavilion\Desktop\Uwbh6a4yyW8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657600" y="4191000"/>
            <a:ext cx="2018145" cy="603250"/>
          </a:xfrm>
          <a:prstGeom prst="rect">
            <a:avLst/>
          </a:prstGeom>
          <a:noFill/>
        </p:spPr>
      </p:pic>
      <p:pic>
        <p:nvPicPr>
          <p:cNvPr id="3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172200" y="3810000"/>
            <a:ext cx="2489200" cy="647700"/>
          </a:xfrm>
          <a:prstGeom prst="rect">
            <a:avLst/>
          </a:prstGeom>
          <a:noFill/>
        </p:spPr>
      </p:pic>
      <p:pic>
        <p:nvPicPr>
          <p:cNvPr id="12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09600" y="6210300"/>
            <a:ext cx="2489200" cy="647700"/>
          </a:xfrm>
          <a:prstGeom prst="rect">
            <a:avLst/>
          </a:prstGeom>
          <a:noFill/>
        </p:spPr>
      </p:pic>
      <p:pic>
        <p:nvPicPr>
          <p:cNvPr id="13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200400" y="1524000"/>
            <a:ext cx="2489200" cy="647700"/>
          </a:xfrm>
          <a:prstGeom prst="rect">
            <a:avLst/>
          </a:prstGeom>
          <a:noFill/>
        </p:spPr>
      </p:pic>
      <p:pic>
        <p:nvPicPr>
          <p:cNvPr id="14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28600" y="1600200"/>
            <a:ext cx="2489200" cy="647700"/>
          </a:xfrm>
          <a:prstGeom prst="rect">
            <a:avLst/>
          </a:prstGeom>
          <a:noFill/>
        </p:spPr>
      </p:pic>
      <p:pic>
        <p:nvPicPr>
          <p:cNvPr id="4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324600" y="1524000"/>
            <a:ext cx="2184400" cy="520700"/>
          </a:xfrm>
          <a:prstGeom prst="rect">
            <a:avLst/>
          </a:prstGeom>
          <a:noFill/>
        </p:spPr>
      </p:pic>
      <p:pic>
        <p:nvPicPr>
          <p:cNvPr id="16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28600" y="4038600"/>
            <a:ext cx="2184400" cy="520700"/>
          </a:xfrm>
          <a:prstGeom prst="rect">
            <a:avLst/>
          </a:prstGeom>
          <a:noFill/>
        </p:spPr>
      </p:pic>
      <p:pic>
        <p:nvPicPr>
          <p:cNvPr id="17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172200" y="6172200"/>
            <a:ext cx="2184400" cy="520700"/>
          </a:xfrm>
          <a:prstGeom prst="rect">
            <a:avLst/>
          </a:prstGeom>
          <a:noFill/>
        </p:spPr>
      </p:pic>
      <p:pic>
        <p:nvPicPr>
          <p:cNvPr id="18" name="Picture 2" descr="C:\Users\Hp Pavilion\Desktop\Uwbh6a4yyW8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581400" y="5105400"/>
            <a:ext cx="2018145" cy="603250"/>
          </a:xfrm>
          <a:prstGeom prst="rect">
            <a:avLst/>
          </a:prstGeom>
          <a:noFill/>
        </p:spPr>
      </p:pic>
      <p:pic>
        <p:nvPicPr>
          <p:cNvPr id="19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29000" y="5105400"/>
            <a:ext cx="2489200" cy="647700"/>
          </a:xfrm>
          <a:prstGeom prst="rect">
            <a:avLst/>
          </a:prstGeom>
          <a:noFill/>
        </p:spPr>
      </p:pic>
      <p:pic>
        <p:nvPicPr>
          <p:cNvPr id="20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29000" y="5105400"/>
            <a:ext cx="2489200" cy="647700"/>
          </a:xfrm>
          <a:prstGeom prst="rect">
            <a:avLst/>
          </a:prstGeom>
          <a:noFill/>
        </p:spPr>
      </p:pic>
      <p:pic>
        <p:nvPicPr>
          <p:cNvPr id="21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29000" y="5105400"/>
            <a:ext cx="2489200" cy="647700"/>
          </a:xfrm>
          <a:prstGeom prst="rect">
            <a:avLst/>
          </a:prstGeom>
          <a:noFill/>
        </p:spPr>
      </p:pic>
      <p:pic>
        <p:nvPicPr>
          <p:cNvPr id="22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429000" y="5181600"/>
            <a:ext cx="2184400" cy="520700"/>
          </a:xfrm>
          <a:prstGeom prst="rect">
            <a:avLst/>
          </a:prstGeom>
          <a:noFill/>
        </p:spPr>
      </p:pic>
      <p:pic>
        <p:nvPicPr>
          <p:cNvPr id="23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429000" y="5181600"/>
            <a:ext cx="2184400" cy="520700"/>
          </a:xfrm>
          <a:prstGeom prst="rect">
            <a:avLst/>
          </a:prstGeom>
          <a:noFill/>
        </p:spPr>
      </p:pic>
      <p:pic>
        <p:nvPicPr>
          <p:cNvPr id="24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429000" y="5181600"/>
            <a:ext cx="2184400" cy="520700"/>
          </a:xfrm>
          <a:prstGeom prst="rect">
            <a:avLst/>
          </a:prstGeom>
          <a:noFill/>
        </p:spPr>
      </p:pic>
      <p:pic>
        <p:nvPicPr>
          <p:cNvPr id="25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29000" y="5181600"/>
            <a:ext cx="2489200" cy="6477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34358 -0.499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00" y="-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03611 L -0.03611 -0.513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-2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22222E-6 L 0.30834 -0.52222 " pathEditMode="relative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-0.35 -0.17778 " pathEditMode="relative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-0.00833 -0.14444 " pathEditMode="relative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29167 -0.18889 " pathEditMode="relative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-3.7037E-7 L -0.29999 0.16667 " pathEditMode="relative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0.3 0.13333 " pathEditMode="relative" ptsTypes="A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физкульт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минутка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7" name="Содержимое 4" descr="http://talklove.ru/zveri/animashki_60.gif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828800" y="1752600"/>
            <a:ext cx="4305300" cy="4581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914400" y="1524000"/>
            <a:ext cx="63207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как голос подает?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1143000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Где спрятался звук?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00400" y="1371600"/>
            <a:ext cx="1447800" cy="990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637f18f7af356eb4fc5f7ad149b5f02f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172200" y="2819400"/>
            <a:ext cx="1600200" cy="1600200"/>
          </a:xfrm>
          <a:prstGeom prst="rect">
            <a:avLst/>
          </a:prstGeom>
        </p:spPr>
      </p:pic>
      <p:pic>
        <p:nvPicPr>
          <p:cNvPr id="12" name="Picture 2" descr="C:\Users\User\Desktop\ghtp\1271577353_horses_000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743200"/>
            <a:ext cx="2895600" cy="2169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Hp Pavilion\Desktop\Ec3fWj6ED1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4800600"/>
            <a:ext cx="2824245" cy="1628648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1295400" y="5181600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1" name="Содержимое 3" descr="IMG_037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276600" y="2514600"/>
            <a:ext cx="2354826" cy="2862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Hp Pavilion\Desktop\P6RSOxEP-J8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24200" y="5410200"/>
            <a:ext cx="2590800" cy="647700"/>
          </a:xfrm>
          <a:prstGeom prst="rect">
            <a:avLst/>
          </a:prstGeom>
          <a:noFill/>
        </p:spPr>
      </p:pic>
      <p:pic>
        <p:nvPicPr>
          <p:cNvPr id="1028" name="Picture 4" descr="C:\Users\Hp Pavilion\Desktop\P6RSOxEP-J8 (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42000" y="4495800"/>
            <a:ext cx="2311400" cy="577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1143000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Где спрятался звук?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7" name="Picture 2" descr="C:\Users\User\Desktop\ghtp\609016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1905000"/>
            <a:ext cx="2743199" cy="3000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User\Desktop\ghtp\Happy-Sheep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38600" y="2209800"/>
            <a:ext cx="1843088" cy="2680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Овал 8"/>
          <p:cNvSpPr/>
          <p:nvPr/>
        </p:nvSpPr>
        <p:spPr>
          <a:xfrm>
            <a:off x="3200400" y="1143000"/>
            <a:ext cx="1447800" cy="1219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8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Hp Pavilion\Desktop\Ec3fWj6ED1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" y="5105400"/>
            <a:ext cx="2536825" cy="1319212"/>
          </a:xfrm>
          <a:prstGeom prst="rect">
            <a:avLst/>
          </a:prstGeom>
          <a:noFill/>
        </p:spPr>
      </p:pic>
      <p:pic>
        <p:nvPicPr>
          <p:cNvPr id="12" name="Picture 2" descr="C:\Users\Hp Pavilion\Desktop\Ec3fWj6ED1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62400" y="5181600"/>
            <a:ext cx="2536825" cy="1319212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1447800" y="5410200"/>
            <a:ext cx="381000" cy="3810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1143000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Где спрятался звук?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00400" y="1371600"/>
            <a:ext cx="1447800" cy="990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8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User\Desktop\ghtp\b4233da740623552615517713b4704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2590800"/>
            <a:ext cx="257175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 descr="i?id=fccac8b0b1b85d9005cf3f9c4ec05ff7&amp;n=33&amp;h=215&amp;w=32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0400" y="2819400"/>
            <a:ext cx="2590800" cy="1975453"/>
          </a:xfrm>
          <a:prstGeom prst="rect">
            <a:avLst/>
          </a:prstGeom>
          <a:noFill/>
        </p:spPr>
      </p:pic>
      <p:pic>
        <p:nvPicPr>
          <p:cNvPr id="13" name="Рисунок 12" descr="637f18f7af356eb4fc5f7ad149b5f02f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172200" y="2819400"/>
            <a:ext cx="1600200" cy="1600200"/>
          </a:xfrm>
          <a:prstGeom prst="rect">
            <a:avLst/>
          </a:prstGeom>
        </p:spPr>
      </p:pic>
      <p:pic>
        <p:nvPicPr>
          <p:cNvPr id="6146" name="Picture 2" descr="C:\Users\Hp Pavilion\Desktop\P6RSOxEP-J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9800" y="4724400"/>
            <a:ext cx="2133600" cy="615950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7467600" y="4876800"/>
            <a:ext cx="381000" cy="381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C:\Users\Hp Pavilion\Desktop\P6RSOxEP-J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57600" y="4953000"/>
            <a:ext cx="2133600" cy="615950"/>
          </a:xfrm>
          <a:prstGeom prst="rect">
            <a:avLst/>
          </a:prstGeom>
          <a:noFill/>
        </p:spPr>
      </p:pic>
      <p:sp>
        <p:nvSpPr>
          <p:cNvPr id="18" name="Овал 17"/>
          <p:cNvSpPr/>
          <p:nvPr/>
        </p:nvSpPr>
        <p:spPr>
          <a:xfrm>
            <a:off x="4419600" y="5105400"/>
            <a:ext cx="381000" cy="381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C:\Users\Hp Pavilion\Desktop\P6RSOxEP-J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9600" y="4876800"/>
            <a:ext cx="2133600" cy="6159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Hp Pavilion\Desktop\LM1JPlnTqC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457200"/>
            <a:ext cx="6248400" cy="3990677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371600" y="54102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371600" y="59436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590800" y="59436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 flipV="1">
            <a:off x="6172200" y="58674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67200" y="5486400"/>
            <a:ext cx="3048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8100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4343400" y="55626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3886200" y="5181600"/>
            <a:ext cx="533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2578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419600" y="5181600"/>
            <a:ext cx="533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ghtp\a9e2d01477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533400"/>
            <a:ext cx="5105400" cy="382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685800" y="48768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85800" y="52578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52600" y="52578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048000" y="52578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343400" y="52578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5791200" y="5257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304800"/>
            <a:ext cx="7315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Hp Pavilion\Desktop\hello_html_10b2f39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9200" y="1295400"/>
            <a:ext cx="6426200" cy="4819650"/>
          </a:xfrm>
          <a:prstGeom prst="rect">
            <a:avLst/>
          </a:prstGeom>
          <a:noFill/>
        </p:spPr>
      </p:pic>
      <p:pic>
        <p:nvPicPr>
          <p:cNvPr id="6" name="Рисунок 5" descr="15sen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521682" y="2514600"/>
            <a:ext cx="1622318" cy="1622318"/>
          </a:xfrm>
          <a:prstGeom prst="rect">
            <a:avLst/>
          </a:prstGeom>
        </p:spPr>
      </p:pic>
      <p:pic>
        <p:nvPicPr>
          <p:cNvPr id="7" name="Рисунок 6" descr="0b1e67643734a12acab53bb24bd351ac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1676400"/>
            <a:ext cx="1676400" cy="1676400"/>
          </a:xfrm>
          <a:prstGeom prst="rect">
            <a:avLst/>
          </a:prstGeom>
        </p:spPr>
      </p:pic>
      <p:pic>
        <p:nvPicPr>
          <p:cNvPr id="8" name="Рисунок 7" descr="2d6d7aee1a4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743200" y="0"/>
            <a:ext cx="1676400" cy="1676400"/>
          </a:xfrm>
          <a:prstGeom prst="rect">
            <a:avLst/>
          </a:prstGeom>
        </p:spPr>
      </p:pic>
      <p:pic>
        <p:nvPicPr>
          <p:cNvPr id="9" name="Рисунок 8" descr="1704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7467600" y="4876800"/>
            <a:ext cx="1676400" cy="1676400"/>
          </a:xfrm>
          <a:prstGeom prst="rect">
            <a:avLst/>
          </a:prstGeom>
        </p:spPr>
      </p:pic>
      <p:pic>
        <p:nvPicPr>
          <p:cNvPr id="10" name="Рисунок 9" descr="2810744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5181600" y="0"/>
            <a:ext cx="1752600" cy="1752600"/>
          </a:xfrm>
          <a:prstGeom prst="rect">
            <a:avLst/>
          </a:prstGeom>
        </p:spPr>
      </p:pic>
      <p:pic>
        <p:nvPicPr>
          <p:cNvPr id="11" name="Рисунок 10" descr="5506897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1981200" y="5029200"/>
            <a:ext cx="1828800" cy="1828800"/>
          </a:xfrm>
          <a:prstGeom prst="rect">
            <a:avLst/>
          </a:prstGeom>
        </p:spPr>
      </p:pic>
      <p:pic>
        <p:nvPicPr>
          <p:cNvPr id="1027" name="Picture 3" descr="C:\Users\Hp Pavilion\Desktop\1_7oDd9OBZRWas9z_neo11ag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419600" y="5029200"/>
            <a:ext cx="1566861" cy="1583354"/>
          </a:xfrm>
          <a:prstGeom prst="rect">
            <a:avLst/>
          </a:prstGeom>
          <a:noFill/>
        </p:spPr>
      </p:pic>
      <p:pic>
        <p:nvPicPr>
          <p:cNvPr id="12" name="Рисунок 11" descr="637f18f7af356eb4fc5f7ad149b5f02f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>
            <a:off x="4343400" y="5029200"/>
            <a:ext cx="1600200" cy="1600200"/>
          </a:xfrm>
          <a:prstGeom prst="rect">
            <a:avLst/>
          </a:prstGeom>
        </p:spPr>
      </p:pic>
      <p:pic>
        <p:nvPicPr>
          <p:cNvPr id="13" name="Picture 2" descr="C:\Users\User\Desktop\ghtp\60901638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0" y="3581400"/>
            <a:ext cx="1524000" cy="1667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Hp Pavilion\Desktop\dU7UKzVYjE0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533400"/>
            <a:ext cx="5334000" cy="4098291"/>
          </a:xfrm>
          <a:prstGeom prst="rect">
            <a:avLst/>
          </a:prstGeom>
          <a:noFill/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33400" y="5334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334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676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19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1054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5486400"/>
            <a:ext cx="3048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6670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124200" y="54864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200400" y="5181600"/>
            <a:ext cx="6096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667000" y="5181600"/>
            <a:ext cx="533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Hp Pavilion\Desktop\4d77JEWT7j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762000"/>
            <a:ext cx="6891867" cy="3876675"/>
          </a:xfrm>
          <a:prstGeom prst="rect">
            <a:avLst/>
          </a:prstGeom>
          <a:noFill/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33400" y="5334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334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676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19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1054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5486400"/>
            <a:ext cx="3048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048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762000" y="55626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914400" y="4876800"/>
            <a:ext cx="5334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04800" y="4876800"/>
            <a:ext cx="6096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Desktop\ghtp\Happy-Shee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685800"/>
            <a:ext cx="32004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143000" y="54864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143000" y="58674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09800" y="58674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5052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48200" y="5867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59436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3" descr="C:\Users\User\Desktop\ghtp\1331368028_shers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1000" y="1600200"/>
            <a:ext cx="4279955" cy="3282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1600200" y="58674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60960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</a:t>
            </a: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050" name="AutoShape 2" descr="https://sun9-38.userapi.com/8LjE1LF_4KeAnQqDQkQRGgD_jv08aLpY7jyDRw/ENibOkgySb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Hp Pavilion\Desktop\ENibOkgySb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95400" y="381000"/>
            <a:ext cx="5232400" cy="4488523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533400" y="5334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334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676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819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51054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48000" y="5486400"/>
            <a:ext cx="3810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124200" y="5181600"/>
            <a:ext cx="228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276600" y="4953000"/>
            <a:ext cx="5334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667000" y="4953000"/>
            <a:ext cx="6096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6670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C:\Users\Hp Pavilion\Desktop\WPL-JjlRKa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81200" y="0"/>
            <a:ext cx="3606799" cy="5410200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838200" y="55626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838200" y="60960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981200" y="60960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124200" y="60960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419600" y="60960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5410200" y="60960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14400" y="5715000"/>
            <a:ext cx="3810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90600" y="5410200"/>
            <a:ext cx="228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33400" y="63246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33400" y="5029200"/>
            <a:ext cx="5334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066800" y="5029200"/>
            <a:ext cx="6096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Hp Pavilion\Desktop\x2XDwXpOjb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838200"/>
            <a:ext cx="4572000" cy="3401568"/>
          </a:xfrm>
          <a:prstGeom prst="rect">
            <a:avLst/>
          </a:prstGeom>
          <a:noFill/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33400" y="5334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334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676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19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1054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5486400"/>
            <a:ext cx="3810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24200" y="5181600"/>
            <a:ext cx="228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6670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200400" y="4724400"/>
            <a:ext cx="6096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667000" y="4724400"/>
            <a:ext cx="5334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s://powerpoint.officeapps.live.com/pods/GetClipboardImage.ashx?Id=21bb1677-6206-4b82-8450-84ce335375e3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372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s://powerpoint.officeapps.live.com/pods/GetClipboardImage.ashx?Id=02e09571-3887-4c61-851e-fd2bd4e45e11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s://powerpoint.officeapps.live.com/pods/GetClipboardImage.ashx?Id=679488ef-fef8-48a8-a532-cb9d26901e23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5250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s://powerpoint.officeapps.live.com/pods/GetClipboardImage.ashx?Id=6658c46f-c977-4fb5-a679-a7abeb1db545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ghtp\Рисунок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457200"/>
            <a:ext cx="7732191" cy="617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powerpoint.officeapps.live.com/pods/GetClipboardImage.ashx?Id=86fca2b2-ef65-4154-baad-d0a77b6f8ec9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powerpoint.officeapps.live.com/pods/GetClipboardImage.ashx?Id=ab124a8e-897c-4ba1-8f6f-61166db51f20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powerpoint.officeapps.live.com/pods/GetClipboardImage.ashx?Id=a085f40c-fe1d-4521-9cbf-e2ad15ee7915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ght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1000"/>
            <a:ext cx="8031228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s://powerpoint.officeapps.live.com/pods/GetClipboardImage.ashx?Id=0d50affd-a203-4481-b2f2-4aa18490b820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ghtp\4561235508881509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789252"/>
            <a:ext cx="4191000" cy="5611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User\Desktop\ghtp\37976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865238"/>
            <a:ext cx="2438400" cy="1651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ghtp\65240891_48337049_Food_Meat_and_barbecue_Beef_012263_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53000" y="2790666"/>
            <a:ext cx="2743200" cy="1798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ghtp\image1-24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53000" y="4800600"/>
            <a:ext cx="2749296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медведь13"/>
          <p:cNvSpPr/>
          <p:nvPr/>
        </p:nvSpPr>
        <p:spPr>
          <a:xfrm>
            <a:off x="5029200" y="2895600"/>
            <a:ext cx="2667000" cy="17526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медведь13"/>
          <p:cNvSpPr/>
          <p:nvPr/>
        </p:nvSpPr>
        <p:spPr>
          <a:xfrm>
            <a:off x="4953000" y="990600"/>
            <a:ext cx="2667000" cy="13716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медведь13"/>
          <p:cNvSpPr/>
          <p:nvPr/>
        </p:nvSpPr>
        <p:spPr>
          <a:xfrm>
            <a:off x="4876800" y="4953000"/>
            <a:ext cx="2819400" cy="15668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66800" y="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Какую пользу человек получает 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 от домашних </a:t>
            </a:r>
            <a:b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животных?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37f18f7af356eb4fc5f7ad149b5f02f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09600" y="2362200"/>
            <a:ext cx="3276600" cy="3276600"/>
          </a:xfrm>
          <a:prstGeom prst="rect">
            <a:avLst/>
          </a:prstGeom>
        </p:spPr>
      </p:pic>
      <p:pic>
        <p:nvPicPr>
          <p:cNvPr id="3" name="Picture 3" descr="C:\Users\User\Desktop\ghtp\65240891_48337049_Food_Meat_and_barbecue_Beef_012263_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5400" y="3352800"/>
            <a:ext cx="3048000" cy="1998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едведь13"/>
          <p:cNvSpPr/>
          <p:nvPr/>
        </p:nvSpPr>
        <p:spPr>
          <a:xfrm>
            <a:off x="5181600" y="3505200"/>
            <a:ext cx="2895600" cy="17192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ghtp\1303795690_korov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762000"/>
            <a:ext cx="77724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медведь13"/>
          <p:cNvSpPr/>
          <p:nvPr/>
        </p:nvSpPr>
        <p:spPr>
          <a:xfrm>
            <a:off x="838200" y="2819400"/>
            <a:ext cx="3643339" cy="289560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?id=fccac8b0b1b85d9005cf3f9c4ec05ff7&amp;n=33&amp;h=215&amp;w=32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779904" cy="4407104"/>
          </a:xfrm>
          <a:prstGeom prst="rect">
            <a:avLst/>
          </a:prstGeom>
          <a:noFill/>
        </p:spPr>
      </p:pic>
      <p:pic>
        <p:nvPicPr>
          <p:cNvPr id="2050" name="Picture 2" descr="C:\Users\Hp Pavilion\Desktop\m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53000" y="3352800"/>
            <a:ext cx="2935664" cy="3352339"/>
          </a:xfrm>
          <a:prstGeom prst="rect">
            <a:avLst/>
          </a:prstGeom>
          <a:noFill/>
        </p:spPr>
      </p:pic>
      <p:sp>
        <p:nvSpPr>
          <p:cNvPr id="6" name="медведь13"/>
          <p:cNvSpPr/>
          <p:nvPr/>
        </p:nvSpPr>
        <p:spPr>
          <a:xfrm>
            <a:off x="4953000" y="3429000"/>
            <a:ext cx="3186139" cy="342900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ghtp\photos0-800x600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71800" y="685800"/>
            <a:ext cx="52070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ghtp\331ca90bfe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990600"/>
            <a:ext cx="28448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ghtp\1331368028_shers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600" y="4038600"/>
            <a:ext cx="2819400" cy="216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едведь13"/>
          <p:cNvSpPr/>
          <p:nvPr/>
        </p:nvSpPr>
        <p:spPr>
          <a:xfrm>
            <a:off x="0" y="1143000"/>
            <a:ext cx="2971800" cy="2047892"/>
          </a:xfrm>
          <a:prstGeom prst="roundRect">
            <a:avLst/>
          </a:prstGeom>
          <a:solidFill>
            <a:srgbClr val="33CA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медведь13"/>
          <p:cNvSpPr/>
          <p:nvPr/>
        </p:nvSpPr>
        <p:spPr>
          <a:xfrm>
            <a:off x="152400" y="4114800"/>
            <a:ext cx="2971800" cy="2047892"/>
          </a:xfrm>
          <a:prstGeom prst="roundRect">
            <a:avLst/>
          </a:prstGeom>
          <a:solidFill>
            <a:srgbClr val="33CA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User\Desktop\ghtp\hors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762000"/>
            <a:ext cx="7607808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медведь13"/>
          <p:cNvSpPr/>
          <p:nvPr/>
        </p:nvSpPr>
        <p:spPr>
          <a:xfrm>
            <a:off x="2438400" y="2362200"/>
            <a:ext cx="3871939" cy="268130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1081</TotalTime>
  <Words>52</Words>
  <Application>Microsoft Office PowerPoint</Application>
  <PresentationFormat>Экран (4:3)</PresentationFormat>
  <Paragraphs>28</Paragraphs>
  <Slides>34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ТЕМА ЗАНЯТИЯ: «ДОМАШНИЕ ЖИВОТНЫЕ И ИХ ДЕТЕНЫШИ»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</vt:lpstr>
      <vt:lpstr>Презентация PowerPoint</vt:lpstr>
      <vt:lpstr>Презентация PowerPoint</vt:lpstr>
      <vt:lpstr>         физкультминутка</vt:lpstr>
      <vt:lpstr>            Где спрятался звук?</vt:lpstr>
      <vt:lpstr>            Где спрятался звук?</vt:lpstr>
      <vt:lpstr>            Где спрятался звук?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занятия: «Домашние животные и их детеныши»</dc:title>
  <dc:creator>User</dc:creator>
  <cp:lastModifiedBy>Пользователь</cp:lastModifiedBy>
  <cp:revision>102</cp:revision>
  <dcterms:created xsi:type="dcterms:W3CDTF">2014-01-27T16:29:47Z</dcterms:created>
  <dcterms:modified xsi:type="dcterms:W3CDTF">2022-10-11T03:49:54Z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2219294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