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5" r:id="rId3"/>
    <p:sldId id="264" r:id="rId4"/>
    <p:sldId id="258" r:id="rId5"/>
    <p:sldId id="257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6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2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5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640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9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16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3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2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4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95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02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8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3E3F9F1-AB4E-4195-AB5A-FAF54A09A53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240A1E8-D9E6-40F9-B7F2-58FBBAC69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7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665EB4-0328-4D01-9C07-BBDCCD529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47" y="279861"/>
            <a:ext cx="10998079" cy="3479339"/>
          </a:xfrm>
        </p:spPr>
        <p:txBody>
          <a:bodyPr>
            <a:noAutofit/>
          </a:bodyPr>
          <a:lstStyle/>
          <a:p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 г. Красноярска </a:t>
            </a:r>
            <a:b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палочки </a:t>
            </a:r>
            <a:r>
              <a:rPr lang="ru-RU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9ED593-68B4-48D5-90AC-9FDEA788F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55636" y="3934691"/>
            <a:ext cx="8297608" cy="75738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Разработали: Малаева Е.В., воспитатель МБДОУ №30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Малаева А. Р., студентка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СПбГУПТД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29C8793-9EFB-4BAE-9337-BDEFC9C85CDA}"/>
              </a:ext>
            </a:extLst>
          </p:cNvPr>
          <p:cNvSpPr/>
          <p:nvPr/>
        </p:nvSpPr>
        <p:spPr>
          <a:xfrm>
            <a:off x="4610593" y="6116474"/>
            <a:ext cx="2970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Красноярск, 2022 г.</a:t>
            </a:r>
          </a:p>
        </p:txBody>
      </p:sp>
    </p:spTree>
    <p:extLst>
      <p:ext uri="{BB962C8B-B14F-4D97-AF65-F5344CB8AC3E}">
        <p14:creationId xmlns:p14="http://schemas.microsoft.com/office/powerpoint/2010/main" val="3817459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13427548-18C2-4947-86D2-1F8B0C94C9B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2" y="271875"/>
            <a:ext cx="8915400" cy="630007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BAB7A-6A92-43A8-9B7D-7D7FBCD0B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824" y="286052"/>
            <a:ext cx="5124612" cy="6506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Триумфальная арка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4656AD-8CDD-47C0-A36B-4C1844228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98312" y="950879"/>
            <a:ext cx="3118906" cy="3420399"/>
          </a:xfrm>
        </p:spPr>
        <p:txBody>
          <a:bodyPr>
            <a:normAutofit/>
          </a:bodyPr>
          <a:lstStyle/>
          <a:p>
            <a:pPr marL="44450" indent="312738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в исторической части Красноярска, недалеко от здания Красноярской филармонии.</a:t>
            </a:r>
          </a:p>
          <a:p>
            <a:pPr marL="44450" indent="312738">
              <a:spcBef>
                <a:spcPts val="0"/>
              </a:spcBef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на месте арки располагался первый острог, от которого город ведёт свою историю</a:t>
            </a:r>
            <a:r>
              <a:rPr lang="ru-RU" baseline="300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id="{B03779CD-5429-4443-A08E-268AB45CC155}"/>
              </a:ext>
            </a:extLst>
          </p:cNvPr>
          <p:cNvSpPr txBox="1">
            <a:spLocks/>
          </p:cNvSpPr>
          <p:nvPr/>
        </p:nvSpPr>
        <p:spPr>
          <a:xfrm>
            <a:off x="4923134" y="4584964"/>
            <a:ext cx="6462262" cy="198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арку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Вспомните, какие еще памятники видели в нашем городе.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поделитесь своими наблюдениями. </a:t>
            </a:r>
          </a:p>
        </p:txBody>
      </p:sp>
    </p:spTree>
    <p:extLst>
      <p:ext uri="{BB962C8B-B14F-4D97-AF65-F5344CB8AC3E}">
        <p14:creationId xmlns:p14="http://schemas.microsoft.com/office/powerpoint/2010/main" val="402624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DB597E7-EB7E-47D0-A766-B65D4C37E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310" y="637309"/>
            <a:ext cx="10378562" cy="5804434"/>
          </a:xfrm>
        </p:spPr>
        <p:txBody>
          <a:bodyPr>
            <a:normAutofit/>
          </a:bodyPr>
          <a:lstStyle/>
          <a:p>
            <a:pPr marL="44450" indent="315913" algn="just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 воспитание детей является одной из основных задач дошкольного развития. Чувство патриотизма многогранно по содержанию. Это любовь к родным местам и гордость за свой народ, и ощущение своей неразрывности с окружающим миром, и желание сохранять и приумножить богатство своей страны.</a:t>
            </a:r>
          </a:p>
          <a:p>
            <a:pPr marL="44450" indent="315913" algn="just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 Родины начинается у ребенка с восхищения тем, что видит перед собой, чему он изумляется и что вызывает отклик в его душе. </a:t>
            </a:r>
          </a:p>
          <a:p>
            <a:pPr marL="44450" indent="315913" algn="just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Счетные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занимательное пособие по математике. С его помощью дети осваивают отношения больше-меньше, больше-меньше на…, учатся делить целое на части и измерять объекты условными мерками, упражняются в запоминании состава чисел из единиц и меньших чисел, складывают и вычитают, да и просто прекрасный материал для конструирования.</a:t>
            </a:r>
          </a:p>
          <a:p>
            <a:pPr marL="44450" indent="315913" algn="just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 дошкольников с родным городом, с его достопримечательностями, также можно использовать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его помощью у детей развивается креативное, техническое мышление, воображение.</a:t>
            </a:r>
          </a:p>
          <a:p>
            <a:pPr marL="44450" indent="315913" algn="just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92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43DA223D-4A9C-423D-932F-06119D28BFC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5" y="242300"/>
            <a:ext cx="9022217" cy="637555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E8E32-770D-496B-BD41-C27DFBCCD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1526" y="360218"/>
            <a:ext cx="8496993" cy="68349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Параскевы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Пятницы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59AF7A-FBD3-4F7A-AD89-1149494F5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39200" y="1043709"/>
            <a:ext cx="3020290" cy="2937163"/>
          </a:xfrm>
        </p:spPr>
        <p:txBody>
          <a:bodyPr>
            <a:normAutofit/>
          </a:bodyPr>
          <a:lstStyle/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памятник архитектуры и истории стал символом города Красноярска, украшает десятирублевую купюру новой России. Часовня стоит за рекой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вершине Караульной горы. </a:t>
            </a:r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id="{626C04AB-6FF3-400D-9EBE-7E9DE6F474A1}"/>
              </a:ext>
            </a:extLst>
          </p:cNvPr>
          <p:cNvSpPr txBox="1">
            <a:spLocks/>
          </p:cNvSpPr>
          <p:nvPr/>
        </p:nvSpPr>
        <p:spPr>
          <a:xfrm>
            <a:off x="4886036" y="4341091"/>
            <a:ext cx="6973454" cy="2025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часовню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цвета, выложите часовню по своему замыслу. </a:t>
            </a:r>
          </a:p>
        </p:txBody>
      </p:sp>
    </p:spTree>
    <p:extLst>
      <p:ext uri="{BB962C8B-B14F-4D97-AF65-F5344CB8AC3E}">
        <p14:creationId xmlns:p14="http://schemas.microsoft.com/office/powerpoint/2010/main" val="243524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AEA210F7-C8F6-4CF0-A0D7-82A3F1A54D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27" y="244079"/>
            <a:ext cx="8934309" cy="6378394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ED78AA-A7AA-4B5C-8D46-1CABD4A41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454" y="486215"/>
            <a:ext cx="4953000" cy="6557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Коммунальный мост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8637190-BE4D-438B-9D5A-616B2E395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56072" y="1141998"/>
            <a:ext cx="3217001" cy="2654148"/>
          </a:xfrm>
        </p:spPr>
        <p:txBody>
          <a:bodyPr>
            <a:normAutofit lnSpcReduction="10000"/>
          </a:bodyPr>
          <a:lstStyle/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 проходит через центр Красноярска, соединяя Театральную площадь на правом берегу Енисея и Предмостную — на левом. Этот мост украшает 10-рублевую купюру. </a:t>
            </a:r>
          </a:p>
        </p:txBody>
      </p:sp>
      <p:sp>
        <p:nvSpPr>
          <p:cNvPr id="9" name="Объект 5">
            <a:extLst>
              <a:ext uri="{FF2B5EF4-FFF2-40B4-BE49-F238E27FC236}">
                <a16:creationId xmlns:a16="http://schemas.microsoft.com/office/drawing/2014/main" id="{D4C3E78F-8AB4-4F26-A3F3-B389043BC643}"/>
              </a:ext>
            </a:extLst>
          </p:cNvPr>
          <p:cNvSpPr txBox="1">
            <a:spLocks/>
          </p:cNvSpPr>
          <p:nvPr/>
        </p:nvSpPr>
        <p:spPr>
          <a:xfrm>
            <a:off x="4876800" y="4359564"/>
            <a:ext cx="7019635" cy="2090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мост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цвета, выложите мост по своему замыслу. </a:t>
            </a:r>
          </a:p>
        </p:txBody>
      </p:sp>
    </p:spTree>
    <p:extLst>
      <p:ext uri="{BB962C8B-B14F-4D97-AF65-F5344CB8AC3E}">
        <p14:creationId xmlns:p14="http://schemas.microsoft.com/office/powerpoint/2010/main" val="1529949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105342-3409-4C93-9DB1-AEF9D4CC86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58" y="250548"/>
            <a:ext cx="9017077" cy="637192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4EA28-850B-41D4-9C48-A09189632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854" y="415636"/>
            <a:ext cx="8718665" cy="544946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Виноградовский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вантовый мост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12C124-6A93-428F-9AC6-6A4C605DD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70109" y="1191491"/>
            <a:ext cx="2733964" cy="3029527"/>
          </a:xfrm>
        </p:spPr>
        <p:txBody>
          <a:bodyPr>
            <a:normAutofit fontScale="92500" lnSpcReduction="10000"/>
          </a:bodyPr>
          <a:lstStyle/>
          <a:p>
            <a:pPr marL="44450" indent="315913">
              <a:buNone/>
            </a:pP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Виноградовский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пешеходный мост через протоку реки Енисея соединяет район Стрелки на левобережье Красноярска и остров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Татышев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Движение автомобильного транспорта по мосту запрещено.</a:t>
            </a:r>
          </a:p>
        </p:txBody>
      </p:sp>
      <p:sp>
        <p:nvSpPr>
          <p:cNvPr id="7" name="Объект 5">
            <a:extLst>
              <a:ext uri="{FF2B5EF4-FFF2-40B4-BE49-F238E27FC236}">
                <a16:creationId xmlns:a16="http://schemas.microsoft.com/office/drawing/2014/main" id="{FEEC3395-7AEA-4DA1-9FE4-2C3A060617F9}"/>
              </a:ext>
            </a:extLst>
          </p:cNvPr>
          <p:cNvSpPr txBox="1">
            <a:spLocks/>
          </p:cNvSpPr>
          <p:nvPr/>
        </p:nvSpPr>
        <p:spPr>
          <a:xfrm>
            <a:off x="5140036" y="4368800"/>
            <a:ext cx="6211906" cy="198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мост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Вообразите себя архитектором и,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свой пешеходный мост по своему замыслу. </a:t>
            </a:r>
          </a:p>
        </p:txBody>
      </p:sp>
    </p:spTree>
    <p:extLst>
      <p:ext uri="{BB962C8B-B14F-4D97-AF65-F5344CB8AC3E}">
        <p14:creationId xmlns:p14="http://schemas.microsoft.com/office/powerpoint/2010/main" val="333852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6380A778-4FBB-4833-A52A-9E5DBA18EA0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6" y="314037"/>
            <a:ext cx="8972982" cy="6340764"/>
          </a:xfr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E75E3B7-DFF1-4EF9-8B4A-41D675387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62" y="314037"/>
            <a:ext cx="5608782" cy="6557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музей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8CC1C87B-BD06-438A-9A72-9F5D78C9F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43892" y="1230944"/>
            <a:ext cx="2595418" cy="2678546"/>
          </a:xfrm>
        </p:spPr>
        <p:txBody>
          <a:bodyPr>
            <a:normAutofit lnSpcReduction="10000"/>
          </a:bodyPr>
          <a:lstStyle/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старейших музеев Сибири и Дальнего Востока, один из крупнейших музеев России. Находится в центре города на улице Дубровинского.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1633A8-A0AA-46DA-9CC3-9F4A1A8D6EF2}"/>
              </a:ext>
            </a:extLst>
          </p:cNvPr>
          <p:cNvSpPr/>
          <p:nvPr/>
        </p:nvSpPr>
        <p:spPr>
          <a:xfrm>
            <a:off x="5089236" y="4242000"/>
            <a:ext cx="66864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indent="315913">
              <a:buNone/>
            </a:pPr>
            <a:r>
              <a:rPr lang="ru-RU" sz="20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sz="2000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0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здание музея по предложенной схеме.</a:t>
            </a:r>
          </a:p>
          <a:p>
            <a:pPr marL="44450" indent="315913">
              <a:buNone/>
            </a:pPr>
            <a:endParaRPr lang="ru-RU" sz="2000" dirty="0">
              <a:solidFill>
                <a:srgbClr val="646E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315913">
              <a:buNone/>
            </a:pPr>
            <a:r>
              <a:rPr lang="ru-RU" sz="20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Вообразите себя архитектором и используя палочки </a:t>
            </a:r>
            <a:r>
              <a:rPr lang="ru-RU" sz="2000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0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здание музея в будущем по своему замыслу. </a:t>
            </a:r>
          </a:p>
        </p:txBody>
      </p:sp>
    </p:spTree>
    <p:extLst>
      <p:ext uri="{BB962C8B-B14F-4D97-AF65-F5344CB8AC3E}">
        <p14:creationId xmlns:p14="http://schemas.microsoft.com/office/powerpoint/2010/main" val="153087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4A035849-AB54-4FE1-A14A-8ED97C4178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36" y="245767"/>
            <a:ext cx="8952346" cy="6326181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32190-F0D1-46FB-972C-DA6BAE14C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037" y="369456"/>
            <a:ext cx="11512018" cy="572654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первой Сибирской ракете-носителю «Космос»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30D9E0-7A8D-406A-9C0C-5E085D6B9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68508" y="1065799"/>
            <a:ext cx="2857547" cy="3651167"/>
          </a:xfrm>
        </p:spPr>
        <p:txBody>
          <a:bodyPr>
            <a:normAutofit fontScale="92500" lnSpcReduction="10000"/>
          </a:bodyPr>
          <a:lstStyle/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была ракета  конструкторским бюро прикладной механики (Красноярск-26) и Красноярским машиностроительным заводом в 1962-1971 годах. </a:t>
            </a:r>
          </a:p>
          <a:p>
            <a:pPr marL="44450" indent="315913">
              <a:spcBef>
                <a:spcPts val="0"/>
              </a:spcBef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установлен на площади Котельникова, рядом с аэрокосмическим университетом. </a:t>
            </a: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id="{022AEEA0-DEEF-4146-84E6-4E8514D849AE}"/>
              </a:ext>
            </a:extLst>
          </p:cNvPr>
          <p:cNvSpPr txBox="1">
            <a:spLocks/>
          </p:cNvSpPr>
          <p:nvPr/>
        </p:nvSpPr>
        <p:spPr>
          <a:xfrm>
            <a:off x="4923134" y="4584964"/>
            <a:ext cx="6462262" cy="198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ракету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Вообразите себя конструктором и,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космический корабль будущего по своему замыслу. </a:t>
            </a:r>
          </a:p>
        </p:txBody>
      </p:sp>
    </p:spTree>
    <p:extLst>
      <p:ext uri="{BB962C8B-B14F-4D97-AF65-F5344CB8AC3E}">
        <p14:creationId xmlns:p14="http://schemas.microsoft.com/office/powerpoint/2010/main" val="4285289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84C2B3C0-997A-4AE9-91BF-C7F6FEF88A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91" y="547346"/>
            <a:ext cx="8583077" cy="605434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26AC47-8586-4349-B12A-4E74226E0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76" y="335999"/>
            <a:ext cx="11727721" cy="547237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обозрения в парке флоры и фауны «Роев Ручей»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806724-23C0-440E-BD32-8895AEBF53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74928" y="1342068"/>
            <a:ext cx="3446081" cy="2873093"/>
          </a:xfrm>
        </p:spPr>
        <p:txBody>
          <a:bodyPr>
            <a:normAutofit lnSpcReduction="10000"/>
          </a:bodyPr>
          <a:lstStyle/>
          <a:p>
            <a:pPr marL="44450" indent="312738">
              <a:spcBef>
                <a:spcPts val="0"/>
              </a:spcBef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флоры и фауны «Роев Ручей» Красноярска расположен на окраине города на правом берегу, является одним из крупнейших зоопарков России.</a:t>
            </a:r>
          </a:p>
          <a:p>
            <a:pPr marL="44450" indent="312738">
              <a:spcBef>
                <a:spcPts val="0"/>
              </a:spcBef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Коллекцию парка составляют не только животные, но и растения.</a:t>
            </a: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id="{2EB0F3E3-2ED6-491E-BE1F-B6B7AB3F9055}"/>
              </a:ext>
            </a:extLst>
          </p:cNvPr>
          <p:cNvSpPr txBox="1">
            <a:spLocks/>
          </p:cNvSpPr>
          <p:nvPr/>
        </p:nvSpPr>
        <p:spPr>
          <a:xfrm>
            <a:off x="4923134" y="4584964"/>
            <a:ext cx="6462262" cy="198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ракету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Вспомните, что вы видели еще в этом парке и,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поделитесь своими наблюдениями. </a:t>
            </a:r>
          </a:p>
        </p:txBody>
      </p:sp>
    </p:spTree>
    <p:extLst>
      <p:ext uri="{BB962C8B-B14F-4D97-AF65-F5344CB8AC3E}">
        <p14:creationId xmlns:p14="http://schemas.microsoft.com/office/powerpoint/2010/main" val="171208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37B7A1F5-AB5F-4361-B85E-017CA86A14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49" y="266478"/>
            <a:ext cx="9007606" cy="6365231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E031E-A248-4726-AB10-509BF1BCB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649" y="266478"/>
            <a:ext cx="11350375" cy="926702"/>
          </a:xfrm>
        </p:spPr>
        <p:txBody>
          <a:bodyPr/>
          <a:lstStyle/>
          <a:p>
            <a:r>
              <a:rPr lang="ru-RU" dirty="0">
                <a:solidFill>
                  <a:srgbClr val="646E18"/>
                </a:solidFill>
              </a:rPr>
              <a:t>Национальный парк «Красноярские Столбы»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3E043-8FB4-4E3F-8200-4C30A7246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99033" y="1193180"/>
            <a:ext cx="2890317" cy="2877015"/>
          </a:xfrm>
        </p:spPr>
        <p:txBody>
          <a:bodyPr>
            <a:normAutofit fontScale="92500"/>
          </a:bodyPr>
          <a:lstStyle/>
          <a:p>
            <a:pPr marL="0" indent="357188">
              <a:buNone/>
            </a:pPr>
            <a:r>
              <a:rPr lang="ru-RU" sz="24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старейшая в России особо охраняемая природная территория. </a:t>
            </a:r>
          </a:p>
          <a:p>
            <a:pPr marL="0" indent="357188">
              <a:spcBef>
                <a:spcPts val="0"/>
              </a:spcBef>
              <a:buNone/>
            </a:pPr>
            <a:r>
              <a:rPr lang="ru-RU" sz="2400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достопримечательностью национального парка являются скалы.</a:t>
            </a:r>
          </a:p>
        </p:txBody>
      </p:sp>
      <p:sp>
        <p:nvSpPr>
          <p:cNvPr id="5" name="Объект 5">
            <a:extLst>
              <a:ext uri="{FF2B5EF4-FFF2-40B4-BE49-F238E27FC236}">
                <a16:creationId xmlns:a16="http://schemas.microsoft.com/office/drawing/2014/main" id="{E5EAD4AC-5F78-4AAE-99DC-884B70DA1AEC}"/>
              </a:ext>
            </a:extLst>
          </p:cNvPr>
          <p:cNvSpPr txBox="1">
            <a:spLocks/>
          </p:cNvSpPr>
          <p:nvPr/>
        </p:nvSpPr>
        <p:spPr>
          <a:xfrm>
            <a:off x="5023495" y="4261579"/>
            <a:ext cx="6462262" cy="198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выложите скалу «Перья» по предложенной схеме.</a:t>
            </a:r>
          </a:p>
          <a:p>
            <a:pPr marL="44450" indent="315913">
              <a:buNone/>
            </a:pP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Вспомните, что вы видели еще в этом парке и, используя палочки </a:t>
            </a:r>
            <a:r>
              <a:rPr lang="ru-RU" dirty="0" err="1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dirty="0">
                <a:solidFill>
                  <a:srgbClr val="646E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поделитесь своими наблюдениями. </a:t>
            </a:r>
          </a:p>
        </p:txBody>
      </p:sp>
    </p:spTree>
    <p:extLst>
      <p:ext uri="{BB962C8B-B14F-4D97-AF65-F5344CB8AC3E}">
        <p14:creationId xmlns:p14="http://schemas.microsoft.com/office/powerpoint/2010/main" val="85303560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200</TotalTime>
  <Words>707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Times New Roman</vt:lpstr>
      <vt:lpstr>Базис</vt:lpstr>
      <vt:lpstr>Достопримечательности  г. Красноярска  и палочки Кюизенера</vt:lpstr>
      <vt:lpstr>Презентация PowerPoint</vt:lpstr>
      <vt:lpstr>Часовня Параскевы Пятницы</vt:lpstr>
      <vt:lpstr>Коммунальный мост</vt:lpstr>
      <vt:lpstr>Виноградовский вантовый мост</vt:lpstr>
      <vt:lpstr>Краеведческий музей</vt:lpstr>
      <vt:lpstr>Памятник первой Сибирской ракете-носителю «Космос»</vt:lpstr>
      <vt:lpstr>Колесо обозрения в парке флоры и фауны «Роев Ручей»</vt:lpstr>
      <vt:lpstr>Национальный парк «Красноярские Столбы»</vt:lpstr>
      <vt:lpstr>Триумфальная арка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г. Красноярска  и палочки Кюизенера</dc:title>
  <dc:creator>Елена Малаева</dc:creator>
  <cp:lastModifiedBy>Елена Малаева</cp:lastModifiedBy>
  <cp:revision>10</cp:revision>
  <dcterms:created xsi:type="dcterms:W3CDTF">2022-10-05T15:22:32Z</dcterms:created>
  <dcterms:modified xsi:type="dcterms:W3CDTF">2022-11-15T01:17:08Z</dcterms:modified>
</cp:coreProperties>
</file>