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2" r:id="rId3"/>
    <p:sldId id="263" r:id="rId4"/>
    <p:sldId id="260" r:id="rId5"/>
    <p:sldId id="264" r:id="rId6"/>
    <p:sldId id="265" r:id="rId7"/>
    <p:sldId id="266" r:id="rId8"/>
    <p:sldId id="267" r:id="rId9"/>
    <p:sldId id="268" r:id="rId10"/>
    <p:sldId id="271" r:id="rId11"/>
    <p:sldId id="272" r:id="rId12"/>
    <p:sldId id="273" r:id="rId13"/>
    <p:sldId id="274" r:id="rId14"/>
    <p:sldId id="275" r:id="rId15"/>
    <p:sldId id="269" r:id="rId16"/>
    <p:sldId id="270" r:id="rId17"/>
    <p:sldId id="276" r:id="rId18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84604" autoAdjust="0"/>
  </p:normalViewPr>
  <p:slideViewPr>
    <p:cSldViewPr>
      <p:cViewPr varScale="1">
        <p:scale>
          <a:sx n="62" d="100"/>
          <a:sy n="62" d="100"/>
        </p:scale>
        <p:origin x="-15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4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84784"/>
            <a:ext cx="5508104" cy="1440160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54006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179512" y="1340768"/>
            <a:ext cx="5184576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54006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5184576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Экологический проект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«Будь природе другом»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Старшая группа, 5-6 лет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400600" cy="1080120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рганизация просмотра видео роликов «Бережем природу»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un9-61.userapi.com/impg/T_Q0MpPtqH86TkhQLJ1kRIxwqmgLpEc61zor5g/nkygenwdfTI.jpg?size=807x605&amp;quality=96&amp;sign=a9d3d13bb0cdd4a9b079ccf2c9af0be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5186719" cy="38884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8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Организация сюжетно-ролевой игры для детей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un9-78.userapi.com/impg/3lyAqq-HBn4atOkkkRl9ezakNHORzL2VRyynRg/7MB83a2hXxo.jpg?size=807x454&amp;quality=96&amp;sign=b5cbeaea410653106f400c8b5d51c8fc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01" y="1772816"/>
            <a:ext cx="5119863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42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Вторая жизнь ненужным вещам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sun9-81.userapi.com/impg/l00NiQEHkN1XOgVhc38F-lnm2wCJVd6twxoEGQ/SDNQKGtiEo8.jpg?size=807x571&amp;quality=96&amp;sign=7a12870b2c610ccc1164d6b3deb92518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5088480" cy="36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98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  «Мы друзья с природой»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4901392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570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Выставка детского творчества «Мы друзья с природой»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sun9-27.userapi.com/impg/XEQXqomlFli4s5POl8r1kcj4oC2m6XdPY7bFVg/_Z097EpD_9E.jpg?size=807x538&amp;quality=96&amp;sign=57095a5cc74823351a6da1d94ec9b815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41056"/>
            <a:ext cx="5190227" cy="34601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8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580112" cy="1142878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Совместно с родителями оформить выставку детского творчества «Мы друзья с природой»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Обобщение результатов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Фотографии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081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воспитанников повысились элементарные представления о целостности природы и взаимозависимости ее компонентов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Умеют наблюдать, описывать, сравнивать, классифицировать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Сформированы основы экологически грамотного поведения бережного отношения к окружающему миру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42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9"/>
            <a:ext cx="9144000" cy="6869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99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Экологическое образование детей- процесс формирования осознанно-правильного отношения детей к природе. Ребенок уже в дошкольном возрасте способен осознанно принять элементарные сведения о пользе деревьев для здоровья человека и правилах поведения в природе.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дети не имеют понятия, как правильно нужно относиться к природе. Живут в городской среде, видят только городскую жизнь. У детей нет возможности соприкасаться с природой. 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растений, насекомых, животных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572879" y="5061913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88716" y="4485651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572879" y="2547313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88716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639679" y="1804814"/>
            <a:ext cx="2716297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en-US" sz="4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344279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572879" y="3385513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88716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344279" y="28521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574467" y="4222126"/>
            <a:ext cx="4799012" cy="1587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88716" y="364745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344279" y="36903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572879" y="5922338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288716" y="5346076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1639679" y="2695992"/>
            <a:ext cx="29972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 </a:t>
            </a:r>
            <a:endParaRPr lang="en-US" sz="2400" dirty="0">
              <a:solidFill>
                <a:schemeClr val="accent4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1475656" y="3609720"/>
            <a:ext cx="3672407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 </a:t>
            </a:r>
            <a:endParaRPr lang="en-US" sz="2400" dirty="0">
              <a:solidFill>
                <a:schemeClr val="accent4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1340768"/>
            <a:ext cx="5580112" cy="55172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Возраст: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старшая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Срок реализации: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дней ( 11.04 -21.04)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 продолжительности: краткосрочный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5184576" cy="55172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Цель проекта: Организовать выставку детского творчества «МЫ ДРУЗЬЯ С ПРИРОДОЙ»</a:t>
            </a:r>
          </a:p>
          <a:p>
            <a:pPr marL="0" indent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Прививать любовь к природе</a:t>
            </a:r>
          </a:p>
          <a:p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Вовлекать родителей и детей в проектную деятельность </a:t>
            </a:r>
          </a:p>
          <a:p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Дать детям представления о пользе природы в жизни человека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94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Предполагаемый результат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понимают необходимость бережного и заботливого отношения к природе, основанного на ее нравственно-эстетическом и практическом значении для человека. Освоение норм поведения в природном окружении и соблюдении их практической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79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родителей в организации проекта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Помощь педагогам в организации проекта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Беседы, наблюдения с детьми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Посещение консультаций и родительских собраний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96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Подготовительный этап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проекта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наглядно-дидактического материала, пособий, художественной литературы, картины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целей, актуальности и значимости проекта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буклетов для родителей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детьми: беседы на экологические темы, ведение дневника наблюдений за погодой. Ухаживание за комнатными растениями в уголке природы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37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Реализация проекта </a:t>
            </a:r>
          </a:p>
          <a:p>
            <a:r>
              <a:rPr lang="ru-RU" dirty="0" smtClean="0"/>
              <a:t>Беседы с детьми на экологические темы</a:t>
            </a:r>
          </a:p>
          <a:p>
            <a:r>
              <a:rPr lang="ru-RU" dirty="0" smtClean="0"/>
              <a:t>Чтение детской литературы</a:t>
            </a:r>
          </a:p>
          <a:p>
            <a:r>
              <a:rPr lang="ru-RU" dirty="0" smtClean="0"/>
              <a:t>Просмотр картин и видео о природе « Бережем природу»</a:t>
            </a:r>
          </a:p>
          <a:p>
            <a:r>
              <a:rPr lang="ru-RU" dirty="0" smtClean="0"/>
              <a:t>Сюжетно-ролевые игры «Путешественники»</a:t>
            </a:r>
          </a:p>
          <a:p>
            <a:r>
              <a:rPr lang="ru-RU" dirty="0" smtClean="0"/>
              <a:t>Вторая жизнь ненужным вещам</a:t>
            </a:r>
          </a:p>
          <a:p>
            <a:r>
              <a:rPr lang="ru-RU" dirty="0" smtClean="0"/>
              <a:t>Продуктивная деятельность «Мы друзья с природой»</a:t>
            </a:r>
          </a:p>
        </p:txBody>
      </p:sp>
    </p:spTree>
    <p:extLst>
      <p:ext uri="{BB962C8B-B14F-4D97-AF65-F5344CB8AC3E}">
        <p14:creationId xmlns:p14="http://schemas.microsoft.com/office/powerpoint/2010/main" val="51478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9d89934b33c91715b6981a8095566813347386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1958</TotalTime>
  <Words>390</Words>
  <Application>Microsoft Office PowerPoint</Application>
  <PresentationFormat>Экран (4:3)</PresentationFormat>
  <Paragraphs>56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Экологический проект  «Будь природе другом» Старшая группа, 5-6 лет</vt:lpstr>
      <vt:lpstr>Актуальность </vt:lpstr>
      <vt:lpstr>Участники проекта</vt:lpstr>
      <vt:lpstr>Презентация PowerPoint</vt:lpstr>
      <vt:lpstr>Цель и задачи</vt:lpstr>
      <vt:lpstr>Предполагаемый результат </vt:lpstr>
      <vt:lpstr>Роль родителей в организации проекта </vt:lpstr>
      <vt:lpstr>Подготовительный этап </vt:lpstr>
      <vt:lpstr>Основной этап</vt:lpstr>
      <vt:lpstr>Организация просмотра видео роликов «Бережем природу»</vt:lpstr>
      <vt:lpstr>Организация сюжетно-ролевой игры для детей</vt:lpstr>
      <vt:lpstr>Вторая жизнь ненужным вещам</vt:lpstr>
      <vt:lpstr>Продуктивная деятельность  «Мы друзья с природой»</vt:lpstr>
      <vt:lpstr>Выставка детского творчества «Мы друзья с природой»</vt:lpstr>
      <vt:lpstr>Заключительный этап</vt:lpstr>
      <vt:lpstr>Результаты проекта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Зеленый пейзаж</dc:title>
  <dc:creator>obstinate</dc:creator>
  <dc:description>Шаблон презентации с сайта https://presentation-creation.ru/</dc:description>
  <cp:lastModifiedBy>pc</cp:lastModifiedBy>
  <cp:revision>695</cp:revision>
  <dcterms:created xsi:type="dcterms:W3CDTF">2018-02-25T09:09:03Z</dcterms:created>
  <dcterms:modified xsi:type="dcterms:W3CDTF">2022-11-15T14:13:01Z</dcterms:modified>
</cp:coreProperties>
</file>