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77" autoAdjust="0"/>
  </p:normalViewPr>
  <p:slideViewPr>
    <p:cSldViewPr snapToGrid="0">
      <p:cViewPr>
        <p:scale>
          <a:sx n="70" d="100"/>
          <a:sy n="70" d="100"/>
        </p:scale>
        <p:origin x="113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4971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226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8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54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516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72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96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37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729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98117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75114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D7272D9-0D0A-4F8A-B41E-8D2991B77AAE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6AACF80-7A39-4010-A188-D26D1D93F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80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Экономика семьи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80" y="3607357"/>
            <a:ext cx="3925705" cy="29366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046" y="3785639"/>
            <a:ext cx="3770959" cy="282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23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275" y="0"/>
            <a:ext cx="9315450" cy="6858000"/>
          </a:xfrm>
        </p:spPr>
      </p:pic>
    </p:spTree>
    <p:extLst>
      <p:ext uri="{BB962C8B-B14F-4D97-AF65-F5344CB8AC3E}">
        <p14:creationId xmlns:p14="http://schemas.microsoft.com/office/powerpoint/2010/main" val="3346740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55" y="0"/>
            <a:ext cx="8963130" cy="6722349"/>
          </a:xfrm>
        </p:spPr>
      </p:pic>
    </p:spTree>
    <p:extLst>
      <p:ext uri="{BB962C8B-B14F-4D97-AF65-F5344CB8AC3E}">
        <p14:creationId xmlns:p14="http://schemas.microsoft.com/office/powerpoint/2010/main" val="1817670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0"/>
            <a:ext cx="9086850" cy="6819432"/>
          </a:xfrm>
        </p:spPr>
      </p:pic>
    </p:spTree>
    <p:extLst>
      <p:ext uri="{BB962C8B-B14F-4D97-AF65-F5344CB8AC3E}">
        <p14:creationId xmlns:p14="http://schemas.microsoft.com/office/powerpoint/2010/main" val="274665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71" y="0"/>
            <a:ext cx="9154885" cy="6866165"/>
          </a:xfrm>
        </p:spPr>
      </p:pic>
    </p:spTree>
    <p:extLst>
      <p:ext uri="{BB962C8B-B14F-4D97-AF65-F5344CB8AC3E}">
        <p14:creationId xmlns:p14="http://schemas.microsoft.com/office/powerpoint/2010/main" val="1225662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5" y="203086"/>
            <a:ext cx="8873218" cy="6654914"/>
          </a:xfrm>
        </p:spPr>
      </p:pic>
    </p:spTree>
    <p:extLst>
      <p:ext uri="{BB962C8B-B14F-4D97-AF65-F5344CB8AC3E}">
        <p14:creationId xmlns:p14="http://schemas.microsoft.com/office/powerpoint/2010/main" val="1355424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2828" y="207165"/>
            <a:ext cx="10058400" cy="13716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3316775"/>
              </p:ext>
            </p:extLst>
          </p:nvPr>
        </p:nvGraphicFramePr>
        <p:xfrm>
          <a:off x="2590799" y="2744285"/>
          <a:ext cx="6959808" cy="3057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9936">
                  <a:extLst>
                    <a:ext uri="{9D8B030D-6E8A-4147-A177-3AD203B41FA5}">
                      <a16:colId xmlns:a16="http://schemas.microsoft.com/office/drawing/2014/main" val="1912256392"/>
                    </a:ext>
                  </a:extLst>
                </a:gridCol>
                <a:gridCol w="2319936">
                  <a:extLst>
                    <a:ext uri="{9D8B030D-6E8A-4147-A177-3AD203B41FA5}">
                      <a16:colId xmlns:a16="http://schemas.microsoft.com/office/drawing/2014/main" val="4039519682"/>
                    </a:ext>
                  </a:extLst>
                </a:gridCol>
                <a:gridCol w="2319936">
                  <a:extLst>
                    <a:ext uri="{9D8B030D-6E8A-4147-A177-3AD203B41FA5}">
                      <a16:colId xmlns:a16="http://schemas.microsoft.com/office/drawing/2014/main" val="238385509"/>
                    </a:ext>
                  </a:extLst>
                </a:gridCol>
              </a:tblGrid>
              <a:tr h="604840">
                <a:tc>
                  <a:txBody>
                    <a:bodyPr/>
                    <a:lstStyle/>
                    <a:p>
                      <a:r>
                        <a:rPr lang="ru-RU" sz="1350">
                          <a:effectLst/>
                        </a:rPr>
                        <a:t>Статьи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350">
                          <a:effectLst/>
                        </a:rPr>
                        <a:t>Доходы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350" dirty="0">
                          <a:effectLst/>
                        </a:rPr>
                        <a:t>Расходы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6197513"/>
                  </a:ext>
                </a:extLst>
              </a:tr>
              <a:tr h="604840">
                <a:tc>
                  <a:txBody>
                    <a:bodyPr/>
                    <a:lstStyle/>
                    <a:p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8069272"/>
                  </a:ext>
                </a:extLst>
              </a:tr>
              <a:tr h="604840">
                <a:tc>
                  <a:txBody>
                    <a:bodyPr/>
                    <a:lstStyle/>
                    <a:p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785874"/>
                  </a:ext>
                </a:extLst>
              </a:tr>
              <a:tr h="604840">
                <a:tc>
                  <a:txBody>
                    <a:bodyPr/>
                    <a:lstStyle/>
                    <a:p>
                      <a:r>
                        <a:rPr lang="ru-RU" sz="1350">
                          <a:effectLst/>
                        </a:rPr>
                        <a:t>ИТОГО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47968074"/>
                  </a:ext>
                </a:extLst>
              </a:tr>
              <a:tr h="638442">
                <a:tc>
                  <a:txBody>
                    <a:bodyPr/>
                    <a:lstStyle/>
                    <a:p>
                      <a:r>
                        <a:rPr lang="ru-RU" sz="1350" dirty="0">
                          <a:effectLst/>
                        </a:rPr>
                        <a:t>ОСТАТОК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924049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42888" y="1579101"/>
            <a:ext cx="965562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параграф 14,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 вместе с родителями попробуйте сформировать семейный бюджет на месяц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Показатели доходов вашей семьи могут быть условны, их можно описать приблизительно.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0760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17</TotalTime>
  <Words>36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Garamond</vt:lpstr>
      <vt:lpstr>Times New Roman</vt:lpstr>
      <vt:lpstr>Савон</vt:lpstr>
      <vt:lpstr>Экономика семьи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Экономика семьи</dc:title>
  <dc:creator>Виктория</dc:creator>
  <cp:lastModifiedBy>Виктория</cp:lastModifiedBy>
  <cp:revision>2</cp:revision>
  <dcterms:created xsi:type="dcterms:W3CDTF">2020-10-14T13:25:04Z</dcterms:created>
  <dcterms:modified xsi:type="dcterms:W3CDTF">2020-10-14T13:42:59Z</dcterms:modified>
</cp:coreProperties>
</file>