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Елизавета Алексеевна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1801-1826 годы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лизавета Алексеев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628" y="304800"/>
            <a:ext cx="4299204" cy="5334000"/>
          </a:xfrm>
        </p:spPr>
      </p:pic>
      <p:sp>
        <p:nvSpPr>
          <p:cNvPr id="5" name="TextBox 4"/>
          <p:cNvSpPr txBox="1"/>
          <p:nvPr/>
        </p:nvSpPr>
        <p:spPr>
          <a:xfrm>
            <a:off x="228600" y="457200"/>
            <a:ext cx="4495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sz="2400" b="1" dirty="0" smtClean="0"/>
              <a:t>Российская Психея»</a:t>
            </a:r>
          </a:p>
          <a:p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Луиза Мария Августа; 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 smtClean="0"/>
              <a:t>была одной из самых образованных представительниц своего времени (много читала, знала несколько языков, искусство красноречия); 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 smtClean="0"/>
              <a:t>занималась активной благотворительностью. 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лизавета Алексевна 2 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225820"/>
            <a:ext cx="4114800" cy="6403580"/>
          </a:xfrm>
        </p:spPr>
      </p:pic>
      <p:sp>
        <p:nvSpPr>
          <p:cNvPr id="5" name="TextBox 4"/>
          <p:cNvSpPr txBox="1"/>
          <p:nvPr/>
        </p:nvSpPr>
        <p:spPr>
          <a:xfrm>
            <a:off x="5029200" y="1371600"/>
            <a:ext cx="3352800" cy="44012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800" dirty="0" smtClean="0"/>
              <a:t>Счастье моей жизни в его руках, если он перестанет меня любить, то я буду несчастной навсегда. Я </a:t>
            </a:r>
            <a:r>
              <a:rPr lang="ru-RU" sz="2800" dirty="0" smtClean="0"/>
              <a:t>п</a:t>
            </a:r>
            <a:r>
              <a:rPr lang="ru-RU" sz="2800" dirty="0" smtClean="0"/>
              <a:t>еренесу все, все, но только не это»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рия Нарышкин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9" y="304800"/>
            <a:ext cx="4411483" cy="5410200"/>
          </a:xfrm>
        </p:spPr>
      </p:pic>
      <p:sp>
        <p:nvSpPr>
          <p:cNvPr id="5" name="TextBox 4"/>
          <p:cNvSpPr txBox="1"/>
          <p:nvPr/>
        </p:nvSpPr>
        <p:spPr>
          <a:xfrm>
            <a:off x="533400" y="5715000"/>
            <a:ext cx="28194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Мария Нарышкина</a:t>
            </a:r>
            <a:endParaRPr lang="ru-RU" sz="3200" dirty="0"/>
          </a:p>
        </p:txBody>
      </p:sp>
      <p:pic>
        <p:nvPicPr>
          <p:cNvPr id="6" name="Рисунок 5" descr="Алексей Охотник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9532" y="0"/>
            <a:ext cx="5144467" cy="289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9800" y="3048000"/>
            <a:ext cx="25146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Алексей Охотников 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72</Words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Яркая</vt:lpstr>
      <vt:lpstr>Елизавета Алексеевна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Елизавета Алексеевна</dc:title>
  <dc:creator>5</dc:creator>
  <cp:lastModifiedBy>5</cp:lastModifiedBy>
  <cp:revision>1</cp:revision>
  <dcterms:created xsi:type="dcterms:W3CDTF">2020-12-20T18:03:51Z</dcterms:created>
  <dcterms:modified xsi:type="dcterms:W3CDTF">2020-12-20T18:12:02Z</dcterms:modified>
</cp:coreProperties>
</file>