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59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03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52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50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89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98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45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9568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15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81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928F6-58DB-443A-BE32-BBBD1EA7E1BD}" type="datetimeFigureOut">
              <a:rPr lang="ru-RU" smtClean="0"/>
              <a:t>15.11.2022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788FA-6A27-4D79-80B4-141F5C77B0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777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>Если Ваш ребенок </a:t>
            </a:r>
            <a:r>
              <a:rPr lang="ru-RU" sz="3200" dirty="0" err="1" smtClean="0"/>
              <a:t>гиперактивный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педагог- психолог Наумова Т.С.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26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7" y="4406900"/>
            <a:ext cx="4464497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76673"/>
            <a:ext cx="7772400" cy="1800199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Гиперактивный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ребенок-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чрезмерно активный, сложно усидеть на месте, постоянно в движении, неловкий, он теряет и ломает вещи,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ему трудно сосредоточиться, отвлекается.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64904"/>
            <a:ext cx="4648963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955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0188624" y="1916832"/>
            <a:ext cx="799063" cy="1440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48680"/>
            <a:ext cx="7772400" cy="5184575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Рекомендации для родителей, если ребенок </a:t>
            </a:r>
            <a:r>
              <a:rPr lang="ru-RU" b="1" dirty="0" err="1" smtClean="0">
                <a:effectLst/>
                <a:latin typeface="Times New Roman"/>
                <a:ea typeface="Calibri"/>
                <a:cs typeface="Times New Roman"/>
              </a:rPr>
              <a:t>гиперактивный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1.Позитивная модель общения с ребенком, хвалите его ,когда он заслужил.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2.Не прибегайте к физическому наказанию. Ваши отношения должны основываться на доверии, а не на страхе. Он всегда должен чувствовать вашу помощь и поддержку.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3.Совместно решайте возникшие трудности.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4.Чаще говорите «да», избегайте слова «нет». Если что-то запрещаете ребенку, постарайтесь объяснить, почему Вы это делаете.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5.Поручайте часть домашних дел, которые необходимо выполнить ежедневно и не выполняйте за него.</a:t>
            </a:r>
            <a:endParaRPr lang="ru-RU" sz="12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-4750098"/>
            <a:ext cx="4572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12671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756575" y="4406900"/>
            <a:ext cx="1080119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04664"/>
            <a:ext cx="7772400" cy="518457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6.Определите для ребенка рамки поведения- что можно и что нельзя. Вседозволенность не принесет пользы..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7.Поддерживайтедома четкий распорядок дня. Прием пищи, игры, прогулки, отход ко сну должны совершаться одно и тоже время. Награждайте ребёнка.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8.Дома должна быть спокойная обстановка, свой уголок, во время занятий на столе не должно быть ничего, чтобы не отвлекало внимания.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9.Избегайте большого скопления людей, пребывание в магазине, на рынках, оказывает возбуждающее действие.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10.Оберегайте ребенка от переутомления, оно приводит к снижению самоконтроля, к концу дня ребенок может быть неуправляем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366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0552" y="1700808"/>
            <a:ext cx="1618457" cy="5397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76672"/>
            <a:ext cx="7772400" cy="525658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11.Развивайте осознанное торможение, перед тем как что-то сделать, пусть считает от 10 до 1..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12.Ваше спокойствие лучший пример для ребенка.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13.Давайте ребенку больше расходовать избыточную энергию. Полезна физическая нагрузка, свежий воздух.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14.Задания школьные разбивайте на части. Делайте переменки.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15.Ближе к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воспитателю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садите, что бы он быстрее сосредоточился. Если отвлекся, прикоснитесь рукой к его руке.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16.Плохо ориентируется во времени, ставьте таймер, напоминайте сами.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9947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309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Если Ваш ребенок гиперактивный.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Ваш ребенок гиперактивный.</dc:title>
  <dc:creator>Vladimir Naumov</dc:creator>
  <cp:lastModifiedBy>Vladimir Naumov</cp:lastModifiedBy>
  <cp:revision>4</cp:revision>
  <dcterms:created xsi:type="dcterms:W3CDTF">2022-10-21T06:41:51Z</dcterms:created>
  <dcterms:modified xsi:type="dcterms:W3CDTF">2022-11-15T02:09:27Z</dcterms:modified>
</cp:coreProperties>
</file>