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8" r:id="rId5"/>
    <p:sldId id="263" r:id="rId6"/>
    <p:sldId id="264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71" autoAdjust="0"/>
    <p:restoredTop sz="94660"/>
  </p:normalViewPr>
  <p:slideViewPr>
    <p:cSldViewPr>
      <p:cViewPr varScale="1">
        <p:scale>
          <a:sx n="69" d="100"/>
          <a:sy n="69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_02d1f9d3aa906738558235b5427142cc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8418695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877" y="0"/>
            <a:ext cx="9167877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00562" y="2571744"/>
            <a:ext cx="39290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chemeClr val="bg1"/>
                </a:solidFill>
              </a:rPr>
              <a:t>hóng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</a:rPr>
              <a:t>fènghuáng</a:t>
            </a:r>
            <a:r>
              <a:rPr lang="ru-RU" sz="3600" b="1" dirty="0" smtClean="0">
                <a:solidFill>
                  <a:schemeClr val="bg1"/>
                </a:solidFill>
              </a:rPr>
              <a:t/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err="1" smtClean="0">
                <a:solidFill>
                  <a:schemeClr val="bg1"/>
                </a:solidFill>
              </a:rPr>
              <a:t>huáng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</a:rPr>
              <a:t>fènghuáng</a:t>
            </a:r>
            <a:r>
              <a:rPr lang="ru-RU" sz="3600" b="1" dirty="0" smtClean="0">
                <a:solidFill>
                  <a:schemeClr val="bg1"/>
                </a:solidFill>
              </a:rPr>
              <a:t/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err="1" smtClean="0">
                <a:solidFill>
                  <a:schemeClr val="bg1"/>
                </a:solidFill>
              </a:rPr>
              <a:t>fěnhóng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</a:rPr>
              <a:t>fènghuáng</a:t>
            </a:r>
            <a:r>
              <a:rPr lang="ru-RU" sz="3600" b="1" dirty="0" smtClean="0">
                <a:solidFill>
                  <a:schemeClr val="bg1"/>
                </a:solidFill>
              </a:rPr>
              <a:t/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err="1" smtClean="0">
                <a:solidFill>
                  <a:schemeClr val="bg1"/>
                </a:solidFill>
              </a:rPr>
              <a:t>fěn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</a:rPr>
              <a:t>fènghuáng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</a:rPr>
              <a:t>fēi</a:t>
            </a:r>
            <a:endParaRPr lang="ru-RU" sz="3600" b="1" dirty="0" smtClean="0">
              <a:solidFill>
                <a:schemeClr val="bg1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86182" y="500042"/>
            <a:ext cx="507209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Цель: предъявление  фонетического материала(стихотворение)</a:t>
            </a: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Установка: прослушайте.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042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8794" y="857232"/>
            <a:ext cx="471490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 этап. Ознакомление с содержанием.</a:t>
            </a:r>
          </a:p>
          <a:p>
            <a:endParaRPr lang="ru-RU" sz="2400" dirty="0" smtClean="0"/>
          </a:p>
          <a:p>
            <a:r>
              <a:rPr lang="ru-RU" sz="2400" dirty="0" smtClean="0"/>
              <a:t>Цель: презентация лексики. Ознакомления с лексикой и содержанием.</a:t>
            </a:r>
          </a:p>
          <a:p>
            <a:endParaRPr lang="ru-RU" sz="2400" dirty="0" smtClean="0"/>
          </a:p>
          <a:p>
            <a:r>
              <a:rPr lang="ru-RU" sz="2400" dirty="0" smtClean="0"/>
              <a:t>Установка: просмотреть картинки, произнести слова, попытаться перевести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380" y="0"/>
            <a:ext cx="918738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72198" y="3429000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fènghuáng</a:t>
            </a:r>
            <a:endParaRPr lang="ru-RU" sz="2400" b="1" dirty="0"/>
          </a:p>
        </p:txBody>
      </p:sp>
      <p:pic>
        <p:nvPicPr>
          <p:cNvPr id="4" name="Рисунок 3" descr="Red-Dragons-5659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642918"/>
            <a:ext cx="2317189" cy="17145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1357298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3200" b="1" dirty="0" err="1" smtClean="0"/>
              <a:t>hóng</a:t>
            </a:r>
            <a:endParaRPr lang="ru-RU" sz="3200" dirty="0"/>
          </a:p>
        </p:txBody>
      </p:sp>
      <p:pic>
        <p:nvPicPr>
          <p:cNvPr id="6" name="Рисунок 5" descr="0b187c69c0cb7099a10db19f63392c8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1071546"/>
            <a:ext cx="2214841" cy="2143140"/>
          </a:xfrm>
          <a:prstGeom prst="rect">
            <a:avLst/>
          </a:prstGeom>
        </p:spPr>
      </p:pic>
      <p:pic>
        <p:nvPicPr>
          <p:cNvPr id="14" name="Рисунок 13" descr="bird (376)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8860" y="2857496"/>
            <a:ext cx="2428892" cy="19431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14348" y="3643314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huáng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357686" y="4929198"/>
            <a:ext cx="4286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hóng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fènghuáng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err="1" smtClean="0"/>
              <a:t>huáng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fènghuáng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380" y="0"/>
            <a:ext cx="918738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1472" y="1214422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</a:t>
            </a:r>
            <a:r>
              <a:rPr lang="ru-RU" sz="3200" b="1" dirty="0" err="1" smtClean="0"/>
              <a:t>fěnhóng</a:t>
            </a:r>
            <a:endParaRPr lang="ru-RU" sz="3200" dirty="0"/>
          </a:p>
        </p:txBody>
      </p:sp>
      <p:pic>
        <p:nvPicPr>
          <p:cNvPr id="11" name="Рисунок 10" descr="98021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357166"/>
            <a:ext cx="2214578" cy="219413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28728" y="3786190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fēi</a:t>
            </a:r>
            <a:endParaRPr lang="ru-RU" sz="3200" b="1" dirty="0"/>
          </a:p>
        </p:txBody>
      </p:sp>
      <p:pic>
        <p:nvPicPr>
          <p:cNvPr id="13" name="Рисунок 12" descr="53687858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860" y="3500438"/>
            <a:ext cx="2786082" cy="2786082"/>
          </a:xfrm>
          <a:prstGeom prst="rect">
            <a:avLst/>
          </a:prstGeom>
        </p:spPr>
      </p:pic>
      <p:pic>
        <p:nvPicPr>
          <p:cNvPr id="14" name="Рисунок 13" descr="0b187c69c0cb7099a10db19f63392c8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1285860"/>
            <a:ext cx="2214841" cy="21431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72264" y="3643314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fènghuáng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714876" y="5214950"/>
            <a:ext cx="41434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fěnhóng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fènghuáng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err="1" smtClean="0"/>
              <a:t>fěn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fènghuáng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fēi</a:t>
            </a:r>
            <a:r>
              <a:rPr lang="ru-RU" sz="3200" b="1" dirty="0" smtClean="0"/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382" y="0"/>
            <a:ext cx="918738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7422" y="1643050"/>
            <a:ext cx="42148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 этап. Снятие фонетических трудностей</a:t>
            </a:r>
          </a:p>
          <a:p>
            <a:endParaRPr lang="ru-RU" dirty="0" smtClean="0"/>
          </a:p>
          <a:p>
            <a:r>
              <a:rPr lang="ru-RU" dirty="0" smtClean="0"/>
              <a:t>Установка: Выполнить упражнения на </a:t>
            </a:r>
            <a:r>
              <a:rPr lang="ru-RU" dirty="0" smtClean="0"/>
              <a:t>произношение. Прослушать и повторить за учителем.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1928802"/>
            <a:ext cx="278608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Néng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nèn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bìn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bìng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Fēn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fēng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fèn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fèng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Huáng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huán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/>
          </a:p>
          <a:p>
            <a:r>
              <a:rPr lang="en-US" dirty="0" smtClean="0"/>
              <a:t> 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857232"/>
            <a:ext cx="664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Néng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fèng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wàng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hóng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nèn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fèn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wàn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nín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0" y="1928802"/>
            <a:ext cx="27146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wàn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wāngwāng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Hěn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hēnghēng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Wén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wēngwēng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 descr="1426682246_pig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40" y="3000372"/>
            <a:ext cx="742950" cy="1181100"/>
          </a:xfrm>
          <a:prstGeom prst="rect">
            <a:avLst/>
          </a:prstGeom>
        </p:spPr>
      </p:pic>
      <p:pic>
        <p:nvPicPr>
          <p:cNvPr id="10" name="Рисунок 9" descr="13734533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4357694"/>
            <a:ext cx="1030256" cy="1357322"/>
          </a:xfrm>
          <a:prstGeom prst="rect">
            <a:avLst/>
          </a:prstGeom>
        </p:spPr>
      </p:pic>
      <p:pic>
        <p:nvPicPr>
          <p:cNvPr id="11" name="Рисунок 10" descr="20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5140" y="1857364"/>
            <a:ext cx="904875" cy="904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_02d1f9d3aa906738558235b5427142cc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8418695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877" y="0"/>
            <a:ext cx="9167877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3438" y="1785926"/>
            <a:ext cx="3929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 этап. Воспроизведение фонетического материала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_02d1f9d3aa906738558235b5427142cc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8418695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877" y="0"/>
            <a:ext cx="9167877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0" y="1142984"/>
            <a:ext cx="39290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chemeClr val="bg1"/>
                </a:solidFill>
              </a:rPr>
              <a:t>hóng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</a:rPr>
              <a:t>fènghuáng</a:t>
            </a:r>
            <a:endParaRPr lang="ru-RU" sz="3600" b="1" dirty="0" smtClean="0">
              <a:solidFill>
                <a:schemeClr val="bg1"/>
              </a:solidFill>
            </a:endParaRPr>
          </a:p>
          <a:p>
            <a:r>
              <a:rPr lang="ru-RU" sz="3600" b="1" dirty="0" smtClean="0">
                <a:solidFill>
                  <a:schemeClr val="bg1"/>
                </a:solidFill>
              </a:rPr>
              <a:t/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err="1" smtClean="0">
                <a:solidFill>
                  <a:schemeClr val="bg1"/>
                </a:solidFill>
              </a:rPr>
              <a:t>huáng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</a:rPr>
              <a:t>fènghuáng</a:t>
            </a:r>
            <a:endParaRPr lang="ru-RU" sz="3600" b="1" dirty="0" smtClean="0">
              <a:solidFill>
                <a:schemeClr val="bg1"/>
              </a:solidFill>
            </a:endParaRPr>
          </a:p>
          <a:p>
            <a:r>
              <a:rPr lang="ru-RU" sz="3600" b="1" dirty="0" smtClean="0">
                <a:solidFill>
                  <a:schemeClr val="bg1"/>
                </a:solidFill>
              </a:rPr>
              <a:t/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err="1" smtClean="0">
                <a:solidFill>
                  <a:schemeClr val="bg1"/>
                </a:solidFill>
              </a:rPr>
              <a:t>fěnhóng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</a:rPr>
              <a:t>fènghuáng</a:t>
            </a:r>
            <a:endParaRPr lang="ru-RU" sz="3600" b="1" dirty="0" smtClean="0">
              <a:solidFill>
                <a:schemeClr val="bg1"/>
              </a:solidFill>
            </a:endParaRPr>
          </a:p>
          <a:p>
            <a:r>
              <a:rPr lang="ru-RU" sz="3600" b="1" dirty="0" smtClean="0">
                <a:solidFill>
                  <a:schemeClr val="bg1"/>
                </a:solidFill>
              </a:rPr>
              <a:t/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err="1" smtClean="0">
                <a:solidFill>
                  <a:schemeClr val="bg1"/>
                </a:solidFill>
              </a:rPr>
              <a:t>fěn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</a:rPr>
              <a:t>fènghuáng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</a:rPr>
              <a:t>fēi</a:t>
            </a:r>
            <a:endParaRPr lang="ru-RU" sz="3600" b="1" dirty="0" smtClean="0">
              <a:solidFill>
                <a:schemeClr val="bg1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117</Words>
  <PresentationFormat>Экран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Alex</cp:lastModifiedBy>
  <cp:revision>22</cp:revision>
  <dcterms:modified xsi:type="dcterms:W3CDTF">2016-10-05T16:43:03Z</dcterms:modified>
</cp:coreProperties>
</file>