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458200" cy="1222375"/>
          </a:xfrm>
        </p:spPr>
        <p:txBody>
          <a:bodyPr/>
          <a:lstStyle/>
          <a:p>
            <a:r>
              <a:rPr lang="ru-RU" dirty="0" smtClean="0"/>
              <a:t>Индия к началу 19 века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rmAutofit/>
          </a:bodyPr>
          <a:lstStyle/>
          <a:p>
            <a:r>
              <a:rPr lang="ru-RU" dirty="0" smtClean="0"/>
              <a:t>Различные народы и народности; </a:t>
            </a:r>
          </a:p>
          <a:p>
            <a:r>
              <a:rPr lang="ru-RU" dirty="0" smtClean="0"/>
              <a:t>Различные языки; </a:t>
            </a:r>
          </a:p>
          <a:p>
            <a:r>
              <a:rPr lang="ru-RU" dirty="0" smtClean="0"/>
              <a:t>Различные верования и религии; </a:t>
            </a:r>
          </a:p>
          <a:p>
            <a:r>
              <a:rPr lang="ru-RU" dirty="0" smtClean="0"/>
              <a:t>Упор на сельское хозяйство (жизнь в общине). </a:t>
            </a:r>
          </a:p>
          <a:p>
            <a:endParaRPr lang="ru-RU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	Касты – замкнутые объединения, в которых не возможен переход из одной группы в другую. 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warindk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04800"/>
            <a:ext cx="7670012" cy="5943600"/>
          </a:xfrm>
        </p:spPr>
      </p:pic>
      <p:sp>
        <p:nvSpPr>
          <p:cNvPr id="5" name="Овал 4"/>
          <p:cNvSpPr/>
          <p:nvPr/>
        </p:nvSpPr>
        <p:spPr>
          <a:xfrm>
            <a:off x="4800600" y="533400"/>
            <a:ext cx="2590800" cy="20574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00600" y="2971800"/>
            <a:ext cx="3505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Центр текстильной промышленности.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Британское владычество в Индии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1849 год – Британская Ост-Индская компания покорила всю Индию.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Управление происходило с помощью специального поземельного налога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609600"/>
            <a:ext cx="7772400" cy="914400"/>
          </a:xfrm>
        </p:spPr>
        <p:txBody>
          <a:bodyPr/>
          <a:lstStyle/>
          <a:p>
            <a:r>
              <a:rPr lang="ru-RU" dirty="0" smtClean="0"/>
              <a:t>Восстание сипаев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04800"/>
            <a:ext cx="2971800" cy="6050760"/>
          </a:xfrm>
        </p:spPr>
        <p:txBody>
          <a:bodyPr>
            <a:normAutofit/>
          </a:bodyPr>
          <a:lstStyle/>
          <a:p>
            <a:r>
              <a:rPr lang="ru-RU" dirty="0" smtClean="0"/>
              <a:t>1857-1858 годы – восстание сипаев </a:t>
            </a:r>
            <a:r>
              <a:rPr lang="ru-RU" b="1" dirty="0" smtClean="0"/>
              <a:t>(наемные солдаты, набранные из представителей высших каст севера Индии). </a:t>
            </a:r>
            <a:endParaRPr lang="ru-RU" b="1" dirty="0"/>
          </a:p>
        </p:txBody>
      </p:sp>
      <p:pic>
        <p:nvPicPr>
          <p:cNvPr id="4" name="Рисунок 3" descr="7warind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0" y="2562225"/>
            <a:ext cx="5543550" cy="429577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334000" y="1905000"/>
            <a:ext cx="2133600" cy="1524000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управления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Монарх Англии (в тот промежуток времени Королева Виктория); </a:t>
            </a:r>
          </a:p>
          <a:p>
            <a:r>
              <a:rPr lang="ru-RU" dirty="0" smtClean="0"/>
              <a:t>Вице-король; </a:t>
            </a:r>
          </a:p>
          <a:p>
            <a:r>
              <a:rPr lang="ru-RU" dirty="0" smtClean="0"/>
              <a:t>Губернаторы провинций; </a:t>
            </a:r>
          </a:p>
          <a:p>
            <a:r>
              <a:rPr lang="ru-RU" dirty="0" smtClean="0"/>
              <a:t>Совещательные органы.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за независимость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371600"/>
            <a:ext cx="3505200" cy="4907760"/>
          </a:xfrm>
        </p:spPr>
        <p:txBody>
          <a:bodyPr/>
          <a:lstStyle/>
          <a:p>
            <a:r>
              <a:rPr lang="ru-RU" dirty="0" smtClean="0"/>
              <a:t>1885 год – Индийский национальный конгресс (во главе Б. </a:t>
            </a:r>
            <a:r>
              <a:rPr lang="ru-RU" dirty="0" err="1" smtClean="0"/>
              <a:t>Тилак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" name="Рисунок 3" descr="unname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600" y="1371600"/>
            <a:ext cx="4349750" cy="52197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101</Words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Индия к началу 19 века</vt:lpstr>
      <vt:lpstr>Слайд 2</vt:lpstr>
      <vt:lpstr>Слайд 3</vt:lpstr>
      <vt:lpstr>Британское владычество в Индии</vt:lpstr>
      <vt:lpstr>Восстание сипаев</vt:lpstr>
      <vt:lpstr>Структура управления </vt:lpstr>
      <vt:lpstr>Борьба за независимость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Индия к началу 19 века</dc:title>
  <dc:creator>5</dc:creator>
  <cp:lastModifiedBy>5</cp:lastModifiedBy>
  <cp:revision>1</cp:revision>
  <dcterms:created xsi:type="dcterms:W3CDTF">2020-10-22T18:33:29Z</dcterms:created>
  <dcterms:modified xsi:type="dcterms:W3CDTF">2020-10-22T18:55:36Z</dcterms:modified>
</cp:coreProperties>
</file>