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media/image1.jpeg" ContentType="image/jpe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606060"/>
        </a:solidFill>
        <a:effectLst/>
        <a:uFillTx/>
        <a:latin typeface="+mn-lt"/>
        <a:ea typeface="+mn-ea"/>
        <a:cs typeface="+mn-cs"/>
        <a:sym typeface="Gill Sans"/>
      </a:defRPr>
    </a:lvl1pPr>
    <a:lvl2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606060"/>
        </a:solidFill>
        <a:effectLst/>
        <a:uFillTx/>
        <a:latin typeface="+mn-lt"/>
        <a:ea typeface="+mn-ea"/>
        <a:cs typeface="+mn-cs"/>
        <a:sym typeface="Gill Sans"/>
      </a:defRPr>
    </a:lvl2pPr>
    <a:lvl3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606060"/>
        </a:solidFill>
        <a:effectLst/>
        <a:uFillTx/>
        <a:latin typeface="+mn-lt"/>
        <a:ea typeface="+mn-ea"/>
        <a:cs typeface="+mn-cs"/>
        <a:sym typeface="Gill Sans"/>
      </a:defRPr>
    </a:lvl3pPr>
    <a:lvl4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606060"/>
        </a:solidFill>
        <a:effectLst/>
        <a:uFillTx/>
        <a:latin typeface="+mn-lt"/>
        <a:ea typeface="+mn-ea"/>
        <a:cs typeface="+mn-cs"/>
        <a:sym typeface="Gill Sans"/>
      </a:defRPr>
    </a:lvl4pPr>
    <a:lvl5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606060"/>
        </a:solidFill>
        <a:effectLst/>
        <a:uFillTx/>
        <a:latin typeface="+mn-lt"/>
        <a:ea typeface="+mn-ea"/>
        <a:cs typeface="+mn-cs"/>
        <a:sym typeface="Gill Sans"/>
      </a:defRPr>
    </a:lvl5pPr>
    <a:lvl6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606060"/>
        </a:solidFill>
        <a:effectLst/>
        <a:uFillTx/>
        <a:latin typeface="+mn-lt"/>
        <a:ea typeface="+mn-ea"/>
        <a:cs typeface="+mn-cs"/>
        <a:sym typeface="Gill Sans"/>
      </a:defRPr>
    </a:lvl6pPr>
    <a:lvl7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606060"/>
        </a:solidFill>
        <a:effectLst/>
        <a:uFillTx/>
        <a:latin typeface="+mn-lt"/>
        <a:ea typeface="+mn-ea"/>
        <a:cs typeface="+mn-cs"/>
        <a:sym typeface="Gill Sans"/>
      </a:defRPr>
    </a:lvl7pPr>
    <a:lvl8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606060"/>
        </a:solidFill>
        <a:effectLst/>
        <a:uFillTx/>
        <a:latin typeface="+mn-lt"/>
        <a:ea typeface="+mn-ea"/>
        <a:cs typeface="+mn-cs"/>
        <a:sym typeface="Gill Sans"/>
      </a:defRPr>
    </a:lvl8pPr>
    <a:lvl9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606060"/>
        </a:solidFill>
        <a:effectLst/>
        <a:uFillTx/>
        <a:latin typeface="+mn-lt"/>
        <a:ea typeface="+mn-ea"/>
        <a:cs typeface="+mn-cs"/>
        <a:sym typeface="Gill San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ajor">
          <a:srgbClr val="606060"/>
        </a:fontRef>
        <a:srgbClr val="60606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7E3D2">
              <a:alpha val="5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FDF6DA"/>
              </a:solidFill>
              <a:prstDash val="solid"/>
              <a:miter lim="400000"/>
            </a:ln>
          </a:left>
          <a:right>
            <a:ln w="12700" cap="flat">
              <a:solidFill>
                <a:srgbClr val="FDF6DA"/>
              </a:solidFill>
              <a:prstDash val="solid"/>
              <a:miter lim="400000"/>
            </a:ln>
          </a:right>
          <a:top>
            <a:ln w="12700" cap="flat">
              <a:solidFill>
                <a:srgbClr val="FDF6DA"/>
              </a:solidFill>
              <a:prstDash val="solid"/>
              <a:miter lim="400000"/>
            </a:ln>
          </a:top>
          <a:bottom>
            <a:ln w="12700" cap="flat">
              <a:solidFill>
                <a:srgbClr val="FDF6DA"/>
              </a:solidFill>
              <a:prstDash val="solid"/>
              <a:miter lim="400000"/>
            </a:ln>
          </a:bottom>
          <a:insideH>
            <a:ln w="12700" cap="flat">
              <a:solidFill>
                <a:srgbClr val="FDF6DA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A5C69B"/>
          </a:solidFill>
        </a:fill>
      </a:tcStyle>
    </a:firstCol>
    <a:lastRow>
      <a:tcTxStyle b="off" i="off">
        <a:fontRef idx="minor">
          <a:srgbClr val="606060"/>
        </a:fontRef>
        <a:srgbClr val="60606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3175" cap="flat">
              <a:solidFill>
                <a:srgbClr val="FDF6DA"/>
              </a:solidFill>
              <a:prstDash val="solid"/>
              <a:miter lim="400000"/>
            </a:ln>
          </a:bottom>
          <a:insideH>
            <a:ln w="12700" cap="flat">
              <a:solidFill>
                <a:srgbClr val="FDF6DA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3175" cap="flat">
              <a:solidFill>
                <a:srgbClr val="FDF6DA"/>
              </a:solidFill>
              <a:prstDash val="solid"/>
              <a:miter lim="400000"/>
            </a:ln>
          </a:top>
          <a:bottom>
            <a:ln w="12700" cap="flat">
              <a:solidFill>
                <a:srgbClr val="FDF6DA"/>
              </a:solidFill>
              <a:prstDash val="solid"/>
              <a:miter lim="400000"/>
            </a:ln>
          </a:bottom>
          <a:insideH>
            <a:ln w="12700" cap="flat">
              <a:solidFill>
                <a:srgbClr val="FDF6DA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7C9D69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606060"/>
        </a:fontRef>
        <a:srgbClr val="606060"/>
      </a:tcTxStyle>
      <a:tcStyle>
        <a:tcBdr>
          <a:left>
            <a:ln w="12700" cap="flat">
              <a:solidFill>
                <a:srgbClr val="BDBBB3"/>
              </a:solidFill>
              <a:prstDash val="solid"/>
              <a:miter lim="400000"/>
            </a:ln>
          </a:left>
          <a:right>
            <a:ln w="12700" cap="flat">
              <a:solidFill>
                <a:srgbClr val="BDBBB3"/>
              </a:solidFill>
              <a:prstDash val="solid"/>
              <a:miter lim="400000"/>
            </a:ln>
          </a:right>
          <a:top>
            <a:ln w="12700" cap="flat">
              <a:solidFill>
                <a:srgbClr val="BDBBB3"/>
              </a:solidFill>
              <a:prstDash val="solid"/>
              <a:miter lim="400000"/>
            </a:ln>
          </a:top>
          <a:bottom>
            <a:ln w="12700" cap="flat">
              <a:solidFill>
                <a:srgbClr val="BDBBB3"/>
              </a:solidFill>
              <a:prstDash val="solid"/>
              <a:miter lim="400000"/>
            </a:ln>
          </a:bottom>
          <a:insideH>
            <a:ln w="12700" cap="flat">
              <a:solidFill>
                <a:srgbClr val="BDBBB3"/>
              </a:solidFill>
              <a:prstDash val="solid"/>
              <a:miter lim="400000"/>
            </a:ln>
          </a:insideH>
          <a:insideV>
            <a:ln w="12700" cap="flat">
              <a:solidFill>
                <a:srgbClr val="BDBBB3"/>
              </a:solidFill>
              <a:prstDash val="solid"/>
              <a:miter lim="400000"/>
            </a:ln>
          </a:insideV>
        </a:tcBdr>
        <a:fill>
          <a:solidFill>
            <a:srgbClr val="E7E3D2"/>
          </a:solidFill>
        </a:fill>
      </a:tcStyle>
    </a:wholeTbl>
    <a:band2H>
      <a:tcTxStyle b="def" i="def"/>
      <a:tcStyle>
        <a:tcBdr/>
        <a:fill>
          <a:solidFill>
            <a:srgbClr val="F6F2E5"/>
          </a:solidFill>
        </a:fill>
      </a:tcStyle>
    </a:band2H>
    <a:firstCol>
      <a:tcTxStyle b="off" i="off">
        <a:fontRef idx="minor">
          <a:srgbClr val="606060"/>
        </a:fontRef>
        <a:srgbClr val="606060"/>
      </a:tcTxStyle>
      <a:tcStyle>
        <a:tcBdr>
          <a:left>
            <a:ln w="12700" cap="flat">
              <a:solidFill>
                <a:srgbClr val="A5A59F"/>
              </a:solidFill>
              <a:prstDash val="solid"/>
              <a:miter lim="400000"/>
            </a:ln>
          </a:left>
          <a:right>
            <a:ln w="12700" cap="flat">
              <a:solidFill>
                <a:srgbClr val="A5A59F"/>
              </a:solidFill>
              <a:prstDash val="solid"/>
              <a:miter lim="400000"/>
            </a:ln>
          </a:right>
          <a:top>
            <a:ln w="12700" cap="flat">
              <a:solidFill>
                <a:srgbClr val="A5A59F"/>
              </a:solidFill>
              <a:prstDash val="solid"/>
              <a:miter lim="400000"/>
            </a:ln>
          </a:top>
          <a:bottom>
            <a:ln w="12700" cap="flat">
              <a:solidFill>
                <a:srgbClr val="A5A59F"/>
              </a:solidFill>
              <a:prstDash val="solid"/>
              <a:miter lim="400000"/>
            </a:ln>
          </a:bottom>
          <a:insideH>
            <a:ln w="12700" cap="flat">
              <a:solidFill>
                <a:srgbClr val="A5A59F"/>
              </a:solidFill>
              <a:prstDash val="solid"/>
              <a:miter lim="400000"/>
            </a:ln>
          </a:insideH>
          <a:insideV>
            <a:ln w="12700" cap="flat">
              <a:solidFill>
                <a:srgbClr val="A5A59F"/>
              </a:solidFill>
              <a:prstDash val="solid"/>
              <a:miter lim="400000"/>
            </a:ln>
          </a:insideV>
        </a:tcBdr>
        <a:fill>
          <a:solidFill>
            <a:srgbClr val="D3CDB7"/>
          </a:solidFill>
        </a:fill>
      </a:tcStyle>
    </a:firstCol>
    <a:lastRow>
      <a:tcTxStyle b="off" i="off">
        <a:fontRef idx="minor">
          <a:srgbClr val="606060"/>
        </a:fontRef>
        <a:srgbClr val="606060"/>
      </a:tcTxStyle>
      <a:tcStyle>
        <a:tcBdr>
          <a:left>
            <a:ln w="12700" cap="flat">
              <a:solidFill>
                <a:srgbClr val="A5A59F"/>
              </a:solidFill>
              <a:prstDash val="solid"/>
              <a:miter lim="400000"/>
            </a:ln>
          </a:left>
          <a:right>
            <a:ln w="12700" cap="flat">
              <a:solidFill>
                <a:srgbClr val="A5A59F"/>
              </a:solidFill>
              <a:prstDash val="solid"/>
              <a:miter lim="400000"/>
            </a:ln>
          </a:right>
          <a:top>
            <a:ln w="12700" cap="flat">
              <a:solidFill>
                <a:srgbClr val="A5A59F"/>
              </a:solidFill>
              <a:prstDash val="solid"/>
              <a:miter lim="400000"/>
            </a:ln>
          </a:top>
          <a:bottom>
            <a:ln w="12700" cap="flat">
              <a:solidFill>
                <a:srgbClr val="A5A59F"/>
              </a:solidFill>
              <a:prstDash val="solid"/>
              <a:miter lim="400000"/>
            </a:ln>
          </a:bottom>
          <a:insideH>
            <a:ln w="12700" cap="flat">
              <a:solidFill>
                <a:srgbClr val="A5A59F"/>
              </a:solidFill>
              <a:prstDash val="solid"/>
              <a:miter lim="400000"/>
            </a:ln>
          </a:insideH>
          <a:insideV>
            <a:ln w="12700" cap="flat">
              <a:solidFill>
                <a:srgbClr val="A5A59F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8E755A"/>
              </a:solidFill>
              <a:prstDash val="solid"/>
              <a:miter lim="400000"/>
            </a:ln>
          </a:left>
          <a:right>
            <a:ln w="12700" cap="flat">
              <a:solidFill>
                <a:srgbClr val="8E755A"/>
              </a:solidFill>
              <a:prstDash val="solid"/>
              <a:miter lim="400000"/>
            </a:ln>
          </a:right>
          <a:top>
            <a:ln w="12700" cap="flat">
              <a:solidFill>
                <a:srgbClr val="A5A59F"/>
              </a:solidFill>
              <a:prstDash val="solid"/>
              <a:miter lim="400000"/>
            </a:ln>
          </a:top>
          <a:bottom>
            <a:ln w="12700" cap="flat">
              <a:solidFill>
                <a:srgbClr val="A5A59F"/>
              </a:solidFill>
              <a:prstDash val="solid"/>
              <a:miter lim="400000"/>
            </a:ln>
          </a:bottom>
          <a:insideH>
            <a:ln w="12700" cap="flat">
              <a:solidFill>
                <a:srgbClr val="8E755A"/>
              </a:solidFill>
              <a:prstDash val="solid"/>
              <a:miter lim="400000"/>
            </a:ln>
          </a:insideH>
          <a:insideV>
            <a:ln w="12700" cap="flat">
              <a:solidFill>
                <a:srgbClr val="8E755A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EEE7283C-3CF3-47DC-8721-378D4A62B228}" styleName="">
    <a:tblBg/>
    <a:wholeTbl>
      <a:tcTxStyle b="off" i="off">
        <a:fontRef idx="major">
          <a:srgbClr val="606060"/>
        </a:fontRef>
        <a:srgbClr val="60606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3175" cap="flat">
              <a:solidFill>
                <a:srgbClr val="BDBBB3"/>
              </a:solidFill>
              <a:prstDash val="solid"/>
              <a:miter lim="400000"/>
            </a:ln>
          </a:top>
          <a:bottom>
            <a:ln w="3175" cap="flat">
              <a:solidFill>
                <a:srgbClr val="BDBBB3"/>
              </a:solidFill>
              <a:prstDash val="solid"/>
              <a:miter lim="400000"/>
            </a:ln>
          </a:bottom>
          <a:insideH>
            <a:ln w="3175" cap="flat">
              <a:solidFill>
                <a:srgbClr val="BDBBB3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3DA"/>
          </a:solidFill>
        </a:fill>
      </a:tcStyle>
    </a:wholeTbl>
    <a:band2H>
      <a:tcTxStyle b="def" i="def"/>
      <a:tcStyle>
        <a:tcBdr/>
        <a:fill>
          <a:solidFill>
            <a:srgbClr val="F9F5E8"/>
          </a:solidFill>
        </a:fill>
      </a:tcStyle>
    </a:band2H>
    <a:firstCol>
      <a:tcTxStyle b="off" i="off">
        <a:fontRef idx="minor">
          <a:srgbClr val="606060"/>
        </a:fontRef>
        <a:srgbClr val="606060"/>
      </a:tcTxStyle>
      <a:tcStyle>
        <a:tcBdr>
          <a:left>
            <a:ln w="12700" cap="flat">
              <a:solidFill>
                <a:srgbClr val="A5A59F"/>
              </a:solidFill>
              <a:prstDash val="solid"/>
              <a:miter lim="400000"/>
            </a:ln>
          </a:left>
          <a:right>
            <a:ln w="12700" cap="flat">
              <a:solidFill>
                <a:srgbClr val="A5A59F"/>
              </a:solidFill>
              <a:prstDash val="solid"/>
              <a:miter lim="400000"/>
            </a:ln>
          </a:right>
          <a:top>
            <a:ln w="12700" cap="flat">
              <a:solidFill>
                <a:srgbClr val="A5A59F"/>
              </a:solidFill>
              <a:prstDash val="solid"/>
              <a:miter lim="400000"/>
            </a:ln>
          </a:top>
          <a:bottom>
            <a:ln w="12700" cap="flat">
              <a:solidFill>
                <a:srgbClr val="A5A59F"/>
              </a:solidFill>
              <a:prstDash val="solid"/>
              <a:miter lim="400000"/>
            </a:ln>
          </a:bottom>
          <a:insideH>
            <a:ln w="12700" cap="flat">
              <a:solidFill>
                <a:srgbClr val="A5A59F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D6D5D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BDBBB3"/>
              </a:solidFill>
              <a:prstDash val="solid"/>
              <a:miter lim="400000"/>
            </a:ln>
          </a:top>
          <a:bottom>
            <a:ln w="12700" cap="flat">
              <a:solidFill>
                <a:srgbClr val="A5A59F"/>
              </a:solidFill>
              <a:prstDash val="solid"/>
              <a:miter lim="400000"/>
            </a:ln>
          </a:bottom>
          <a:insideH>
            <a:ln w="12700" cap="flat">
              <a:solidFill>
                <a:srgbClr val="4D616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A5A59F"/>
              </a:solidFill>
              <a:prstDash val="solid"/>
              <a:miter lim="400000"/>
            </a:ln>
          </a:top>
          <a:bottom>
            <a:ln w="12700" cap="flat">
              <a:solidFill>
                <a:srgbClr val="BDBBB3"/>
              </a:solidFill>
              <a:prstDash val="solid"/>
              <a:miter lim="400000"/>
            </a:ln>
          </a:bottom>
          <a:insideH>
            <a:ln w="12700" cap="flat">
              <a:solidFill>
                <a:srgbClr val="657477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Row>
  </a:tblStyle>
  <a:tblStyle styleId="{CF821DB8-F4EB-4A41-A1BA-3FCAFE7338EE}" styleName="">
    <a:tblBg/>
    <a:wholeTbl>
      <a:tcTxStyle b="off" i="off">
        <a:fontRef idx="minor">
          <a:srgbClr val="606060"/>
        </a:fontRef>
        <a:srgbClr val="60606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AAA6A6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AAA6A6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AAA6A6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FECE2"/>
          </a:solidFill>
        </a:fill>
      </a:tcStyle>
    </a:wholeTbl>
    <a:band2H>
      <a:tcTxStyle b="def" i="def"/>
      <a:tcStyle>
        <a:tcBdr/>
        <a:fill>
          <a:solidFill>
            <a:srgbClr val="FFFBF1"/>
          </a:solidFill>
        </a:fill>
      </a:tcStyle>
    </a:band2H>
    <a:firstCol>
      <a:tcTxStyle b="off" i="off">
        <a:fontRef idx="minor">
          <a:srgbClr val="606060"/>
        </a:fontRef>
        <a:srgbClr val="60606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A29A85"/>
              </a:solidFill>
              <a:prstDash val="solid"/>
              <a:miter lim="400000"/>
            </a:ln>
          </a:right>
          <a:top>
            <a:ln w="12700" cap="flat">
              <a:solidFill>
                <a:srgbClr val="AAA6A6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AAA6A6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AAA6A6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8E4D8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A29A85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A29A85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A29A85"/>
              </a:solidFill>
              <a:prstDash val="solid"/>
              <a:miter lim="400000"/>
            </a:ln>
          </a:bottom>
          <a:insideH>
            <a:ln w="12700" cap="flat">
              <a:solidFill>
                <a:srgbClr val="A29A85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Row>
  </a:tblStyle>
  <a:tblStyle styleId="{33BA23B1-9221-436E-865A-0063620EA4FD}" styleName="">
    <a:tblBg/>
    <a:wholeTbl>
      <a:tcTxStyle b="off" i="off">
        <a:fontRef idx="minor">
          <a:srgbClr val="606060"/>
        </a:fontRef>
        <a:srgbClr val="60606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D6D2C0">
              <a:alpha val="50000"/>
            </a:srgbClr>
          </a:solidFill>
        </a:fill>
      </a:tcStyle>
    </a:wholeTbl>
    <a:band2H>
      <a:tcTxStyle b="def" i="def"/>
      <a:tcStyle>
        <a:tcBdr/>
        <a:fill>
          <a:solidFill>
            <a:srgbClr val="E9E7DC"/>
          </a:solidFill>
        </a:fill>
      </a:tcStyle>
    </a:band2H>
    <a:firstCol>
      <a:tcTxStyle b="off" i="off">
        <a:fontRef idx="minor">
          <a:srgbClr val="606060"/>
        </a:fontRef>
        <a:srgbClr val="60606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C5BEAA"/>
          </a:solidFill>
        </a:fill>
      </a:tcStyle>
    </a:firstCol>
    <a:lastRow>
      <a:tcTxStyle b="off" i="off">
        <a:fontRef idx="minor">
          <a:srgbClr val="606060"/>
        </a:fontRef>
        <a:srgbClr val="60606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D6D2C0">
              <a:alpha val="25000"/>
            </a:srgbClr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28C7D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606060"/>
        </a:fontRef>
        <a:srgbClr val="60606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DBD2B2"/>
              </a:solidFill>
              <a:prstDash val="solid"/>
              <a:miter lim="400000"/>
            </a:ln>
          </a:top>
          <a:bottom>
            <a:ln w="12700" cap="flat">
              <a:solidFill>
                <a:srgbClr val="DBD2B2"/>
              </a:solidFill>
              <a:prstDash val="solid"/>
              <a:miter lim="400000"/>
            </a:ln>
          </a:bottom>
          <a:insideH>
            <a:ln w="12700" cap="flat">
              <a:solidFill>
                <a:srgbClr val="DBD2B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DF9ED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ff" i="off">
        <a:fontRef idx="minor">
          <a:srgbClr val="606060"/>
        </a:fontRef>
        <a:srgbClr val="606060"/>
      </a:tcTxStyle>
      <a:tcStyle>
        <a:tcBdr>
          <a:left>
            <a:ln w="25400" cap="flat">
              <a:solidFill>
                <a:srgbClr val="C6BB94"/>
              </a:solidFill>
              <a:prstDash val="solid"/>
              <a:miter lim="400000"/>
            </a:ln>
          </a:left>
          <a:right>
            <a:ln w="25400" cap="flat">
              <a:solidFill>
                <a:srgbClr val="C6BB94"/>
              </a:solidFill>
              <a:prstDash val="solid"/>
              <a:miter lim="400000"/>
            </a:ln>
          </a:right>
          <a:top>
            <a:ln w="12700" cap="flat">
              <a:solidFill>
                <a:srgbClr val="DBD2B2"/>
              </a:solidFill>
              <a:prstDash val="solid"/>
              <a:miter lim="400000"/>
            </a:ln>
          </a:top>
          <a:bottom>
            <a:ln w="12700" cap="flat">
              <a:solidFill>
                <a:srgbClr val="DBD2B2"/>
              </a:solidFill>
              <a:prstDash val="solid"/>
              <a:miter lim="400000"/>
            </a:ln>
          </a:bottom>
          <a:insideH>
            <a:ln w="12700" cap="flat">
              <a:solidFill>
                <a:srgbClr val="DBD2B2"/>
              </a:solidFill>
              <a:prstDash val="solid"/>
              <a:miter lim="400000"/>
            </a:ln>
          </a:insideH>
          <a:insideV>
            <a:ln w="12700" cap="flat">
              <a:solidFill>
                <a:srgbClr val="DBD2B2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606060"/>
        </a:fontRef>
        <a:srgbClr val="60606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C6BB94"/>
              </a:solidFill>
              <a:prstDash val="solid"/>
              <a:miter lim="400000"/>
            </a:ln>
          </a:top>
          <a:bottom>
            <a:ln w="25400" cap="flat">
              <a:solidFill>
                <a:srgbClr val="C6BB94"/>
              </a:solidFill>
              <a:prstDash val="solid"/>
              <a:miter lim="400000"/>
            </a:ln>
          </a:bottom>
          <a:insideH>
            <a:ln w="12700" cap="flat">
              <a:solidFill>
                <a:srgbClr val="DBD2B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606060"/>
        </a:fontRef>
        <a:srgbClr val="60606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C6BB94"/>
              </a:solidFill>
              <a:prstDash val="solid"/>
              <a:miter lim="400000"/>
            </a:ln>
          </a:top>
          <a:bottom>
            <a:ln w="25400" cap="flat">
              <a:solidFill>
                <a:srgbClr val="C6BB94"/>
              </a:solidFill>
              <a:prstDash val="solid"/>
              <a:miter lim="400000"/>
            </a:ln>
          </a:bottom>
          <a:insideH>
            <a:ln w="12700" cap="flat">
              <a:solidFill>
                <a:srgbClr val="DBD2B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23" name="Shape 123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Заголовок и под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Линия"/>
          <p:cNvSpPr/>
          <p:nvPr/>
        </p:nvSpPr>
        <p:spPr>
          <a:xfrm>
            <a:off x="952500" y="7289800"/>
            <a:ext cx="22479000" cy="0"/>
          </a:xfrm>
          <a:prstGeom prst="line">
            <a:avLst/>
          </a:pr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4" name="Текст заголовка"/>
          <p:cNvSpPr txBox="1"/>
          <p:nvPr>
            <p:ph type="title"/>
          </p:nvPr>
        </p:nvSpPr>
        <p:spPr>
          <a:xfrm>
            <a:off x="952500" y="4229100"/>
            <a:ext cx="22479000" cy="2857500"/>
          </a:xfrm>
          <a:prstGeom prst="rect">
            <a:avLst/>
          </a:prstGeom>
        </p:spPr>
        <p:txBody>
          <a:bodyPr anchor="b"/>
          <a:lstStyle/>
          <a:p>
            <a:pPr/>
            <a:r>
              <a:t>Текст заголовка</a:t>
            </a:r>
          </a:p>
        </p:txBody>
      </p:sp>
      <p:sp>
        <p:nvSpPr>
          <p:cNvPr id="15" name="Уровень текста 1…"/>
          <p:cNvSpPr txBox="1"/>
          <p:nvPr>
            <p:ph type="body" sz="quarter" idx="1"/>
          </p:nvPr>
        </p:nvSpPr>
        <p:spPr>
          <a:xfrm>
            <a:off x="952500" y="7823200"/>
            <a:ext cx="22479000" cy="1155700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20000"/>
              </a:lnSpc>
              <a:spcBef>
                <a:spcPts val="0"/>
              </a:spcBef>
              <a:buSzTx/>
              <a:buNone/>
              <a:defRPr sz="3200"/>
            </a:lvl1pPr>
            <a:lvl2pPr marL="0" indent="0">
              <a:lnSpc>
                <a:spcPct val="120000"/>
              </a:lnSpc>
              <a:spcBef>
                <a:spcPts val="0"/>
              </a:spcBef>
              <a:buSzTx/>
              <a:buNone/>
              <a:defRPr sz="3200"/>
            </a:lvl2pPr>
            <a:lvl3pPr marL="0" indent="0">
              <a:lnSpc>
                <a:spcPct val="120000"/>
              </a:lnSpc>
              <a:spcBef>
                <a:spcPts val="0"/>
              </a:spcBef>
              <a:buSzTx/>
              <a:buNone/>
              <a:defRPr sz="3200"/>
            </a:lvl3pPr>
            <a:lvl4pPr marL="0" indent="0">
              <a:lnSpc>
                <a:spcPct val="120000"/>
              </a:lnSpc>
              <a:spcBef>
                <a:spcPts val="0"/>
              </a:spcBef>
              <a:buSzTx/>
              <a:buNone/>
              <a:defRPr sz="3200"/>
            </a:lvl4pPr>
            <a:lvl5pPr marL="0" indent="0">
              <a:lnSpc>
                <a:spcPct val="120000"/>
              </a:lnSpc>
              <a:spcBef>
                <a:spcPts val="0"/>
              </a:spcBef>
              <a:buSzTx/>
              <a:buNone/>
              <a:defRPr sz="3200"/>
            </a:lvl5pPr>
          </a:lstStyle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16" name="Номер слайда"/>
          <p:cNvSpPr txBox="1"/>
          <p:nvPr>
            <p:ph type="sldNum" sz="quarter" idx="2"/>
          </p:nvPr>
        </p:nvSpPr>
        <p:spPr>
          <a:xfrm>
            <a:off x="22898100" y="12319000"/>
            <a:ext cx="419100" cy="4572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Цита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— Иван Арсентьев"/>
          <p:cNvSpPr txBox="1"/>
          <p:nvPr>
            <p:ph type="body" sz="quarter" idx="21"/>
          </p:nvPr>
        </p:nvSpPr>
        <p:spPr>
          <a:xfrm>
            <a:off x="952500" y="8318500"/>
            <a:ext cx="22479000" cy="7112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lnSpc>
                <a:spcPct val="140000"/>
              </a:lnSpc>
              <a:spcBef>
                <a:spcPts val="0"/>
              </a:spcBef>
              <a:buSzTx/>
              <a:buNone/>
              <a:defRPr i="1" sz="4200">
                <a:solidFill>
                  <a:srgbClr val="9D9D9D"/>
                </a:solidFill>
              </a:defRPr>
            </a:lvl1pPr>
          </a:lstStyle>
          <a:p>
            <a:pPr/>
            <a:r>
              <a:t>— Иван Арсентьев</a:t>
            </a:r>
          </a:p>
        </p:txBody>
      </p:sp>
      <p:sp>
        <p:nvSpPr>
          <p:cNvPr id="100" name="«Введите цитату здесь»."/>
          <p:cNvSpPr txBox="1"/>
          <p:nvPr>
            <p:ph type="body" sz="quarter" idx="22"/>
          </p:nvPr>
        </p:nvSpPr>
        <p:spPr>
          <a:xfrm>
            <a:off x="2387600" y="6064448"/>
            <a:ext cx="19621500" cy="83820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lnSpc>
                <a:spcPct val="120000"/>
              </a:lnSpc>
              <a:spcBef>
                <a:spcPts val="0"/>
              </a:spcBef>
              <a:buSzTx/>
              <a:buNone/>
              <a:defRPr sz="5000"/>
            </a:lvl1pPr>
          </a:lstStyle>
          <a:p>
            <a:pPr/>
            <a:r>
              <a:t>«Введите цитату здесь». </a:t>
            </a:r>
          </a:p>
        </p:txBody>
      </p:sp>
      <p:sp>
        <p:nvSpPr>
          <p:cNvPr id="101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Фо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142761833_2880x1921.jpeg"/>
          <p:cNvSpPr/>
          <p:nvPr>
            <p:ph type="pic" idx="21"/>
          </p:nvPr>
        </p:nvSpPr>
        <p:spPr>
          <a:xfrm>
            <a:off x="0" y="-876300"/>
            <a:ext cx="24384000" cy="1626446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9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Фото — горизонтальн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Изображение"/>
          <p:cNvSpPr/>
          <p:nvPr>
            <p:ph type="pic" idx="21"/>
          </p:nvPr>
        </p:nvSpPr>
        <p:spPr>
          <a:xfrm>
            <a:off x="927100" y="-1765300"/>
            <a:ext cx="22529800" cy="15019865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4" name="Текст заголовка"/>
          <p:cNvSpPr txBox="1"/>
          <p:nvPr>
            <p:ph type="title"/>
          </p:nvPr>
        </p:nvSpPr>
        <p:spPr>
          <a:xfrm>
            <a:off x="952500" y="9982200"/>
            <a:ext cx="22479000" cy="1574800"/>
          </a:xfrm>
          <a:prstGeom prst="rect">
            <a:avLst/>
          </a:prstGeom>
        </p:spPr>
        <p:txBody>
          <a:bodyPr anchor="b"/>
          <a:lstStyle/>
          <a:p>
            <a:pPr/>
            <a:r>
              <a:t>Текст заголовка</a:t>
            </a:r>
          </a:p>
        </p:txBody>
      </p:sp>
      <p:sp>
        <p:nvSpPr>
          <p:cNvPr id="25" name="Уровень текста 1…"/>
          <p:cNvSpPr txBox="1"/>
          <p:nvPr>
            <p:ph type="body" sz="quarter" idx="1"/>
          </p:nvPr>
        </p:nvSpPr>
        <p:spPr>
          <a:xfrm>
            <a:off x="952500" y="11620500"/>
            <a:ext cx="22479000" cy="1181100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20000"/>
              </a:lnSpc>
              <a:spcBef>
                <a:spcPts val="0"/>
              </a:spcBef>
              <a:buSzTx/>
              <a:buNone/>
              <a:defRPr sz="3200"/>
            </a:lvl1pPr>
            <a:lvl2pPr marL="0" indent="0">
              <a:lnSpc>
                <a:spcPct val="120000"/>
              </a:lnSpc>
              <a:spcBef>
                <a:spcPts val="0"/>
              </a:spcBef>
              <a:buSzTx/>
              <a:buNone/>
              <a:defRPr sz="3200"/>
            </a:lvl2pPr>
            <a:lvl3pPr marL="0" indent="0">
              <a:lnSpc>
                <a:spcPct val="120000"/>
              </a:lnSpc>
              <a:spcBef>
                <a:spcPts val="0"/>
              </a:spcBef>
              <a:buSzTx/>
              <a:buNone/>
              <a:defRPr sz="3200"/>
            </a:lvl3pPr>
            <a:lvl4pPr marL="0" indent="0">
              <a:lnSpc>
                <a:spcPct val="120000"/>
              </a:lnSpc>
              <a:spcBef>
                <a:spcPts val="0"/>
              </a:spcBef>
              <a:buSzTx/>
              <a:buNone/>
              <a:defRPr sz="3200"/>
            </a:lvl4pPr>
            <a:lvl5pPr marL="0" indent="0">
              <a:lnSpc>
                <a:spcPct val="120000"/>
              </a:lnSpc>
              <a:spcBef>
                <a:spcPts val="0"/>
              </a:spcBef>
              <a:buSzTx/>
              <a:buNone/>
              <a:defRPr sz="3200"/>
            </a:lvl5pPr>
          </a:lstStyle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26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Заголовок — по центр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Текст заголовка"/>
          <p:cNvSpPr txBox="1"/>
          <p:nvPr>
            <p:ph type="title"/>
          </p:nvPr>
        </p:nvSpPr>
        <p:spPr>
          <a:xfrm>
            <a:off x="952500" y="5435600"/>
            <a:ext cx="22479000" cy="2857500"/>
          </a:xfrm>
          <a:prstGeom prst="rect">
            <a:avLst/>
          </a:prstGeom>
        </p:spPr>
        <p:txBody>
          <a:bodyPr/>
          <a:lstStyle/>
          <a:p>
            <a:pPr/>
            <a:r>
              <a:t>Текст заголовка</a:t>
            </a:r>
          </a:p>
        </p:txBody>
      </p:sp>
      <p:sp>
        <p:nvSpPr>
          <p:cNvPr id="34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Фото — вертикальн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Изображение"/>
          <p:cNvSpPr/>
          <p:nvPr>
            <p:ph type="pic" idx="21"/>
          </p:nvPr>
        </p:nvSpPr>
        <p:spPr>
          <a:xfrm>
            <a:off x="12623800" y="-1346200"/>
            <a:ext cx="10928468" cy="16319500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42" name="Текст заголовка"/>
          <p:cNvSpPr txBox="1"/>
          <p:nvPr>
            <p:ph type="title"/>
          </p:nvPr>
        </p:nvSpPr>
        <p:spPr>
          <a:xfrm>
            <a:off x="952500" y="3378200"/>
            <a:ext cx="10934700" cy="8534400"/>
          </a:xfrm>
          <a:prstGeom prst="rect">
            <a:avLst/>
          </a:prstGeom>
        </p:spPr>
        <p:txBody>
          <a:bodyPr anchor="t"/>
          <a:lstStyle/>
          <a:p>
            <a:pPr/>
            <a:r>
              <a:t>Текст заголовка</a:t>
            </a:r>
          </a:p>
        </p:txBody>
      </p:sp>
      <p:sp>
        <p:nvSpPr>
          <p:cNvPr id="43" name="Уровень текста 1…"/>
          <p:cNvSpPr txBox="1"/>
          <p:nvPr>
            <p:ph type="body" sz="quarter" idx="1"/>
          </p:nvPr>
        </p:nvSpPr>
        <p:spPr>
          <a:xfrm>
            <a:off x="952500" y="1638300"/>
            <a:ext cx="10934700" cy="1181100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20000"/>
              </a:lnSpc>
              <a:spcBef>
                <a:spcPts val="0"/>
              </a:spcBef>
              <a:buSzTx/>
              <a:buNone/>
              <a:defRPr sz="3200"/>
            </a:lvl1pPr>
            <a:lvl2pPr marL="0" indent="0">
              <a:lnSpc>
                <a:spcPct val="120000"/>
              </a:lnSpc>
              <a:spcBef>
                <a:spcPts val="0"/>
              </a:spcBef>
              <a:buSzTx/>
              <a:buNone/>
              <a:defRPr sz="3200"/>
            </a:lvl2pPr>
            <a:lvl3pPr marL="0" indent="0">
              <a:lnSpc>
                <a:spcPct val="120000"/>
              </a:lnSpc>
              <a:spcBef>
                <a:spcPts val="0"/>
              </a:spcBef>
              <a:buSzTx/>
              <a:buNone/>
              <a:defRPr sz="3200"/>
            </a:lvl3pPr>
            <a:lvl4pPr marL="0" indent="0">
              <a:lnSpc>
                <a:spcPct val="120000"/>
              </a:lnSpc>
              <a:spcBef>
                <a:spcPts val="0"/>
              </a:spcBef>
              <a:buSzTx/>
              <a:buNone/>
              <a:defRPr sz="3200"/>
            </a:lvl4pPr>
            <a:lvl5pPr marL="0" indent="0">
              <a:lnSpc>
                <a:spcPct val="120000"/>
              </a:lnSpc>
              <a:spcBef>
                <a:spcPts val="0"/>
              </a:spcBef>
              <a:buSzTx/>
              <a:buNone/>
              <a:defRPr sz="3200"/>
            </a:lvl5pPr>
          </a:lstStyle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44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Заголовок — сверх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Линия"/>
          <p:cNvSpPr/>
          <p:nvPr/>
        </p:nvSpPr>
        <p:spPr>
          <a:xfrm>
            <a:off x="952500" y="3619500"/>
            <a:ext cx="22494922" cy="0"/>
          </a:xfrm>
          <a:prstGeom prst="line">
            <a:avLst/>
          </a:pr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2" name="Текст заголовка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Текст заголовка</a:t>
            </a:r>
          </a:p>
        </p:txBody>
      </p:sp>
      <p:sp>
        <p:nvSpPr>
          <p:cNvPr id="53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Заголовок и пун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Линия"/>
          <p:cNvSpPr/>
          <p:nvPr/>
        </p:nvSpPr>
        <p:spPr>
          <a:xfrm>
            <a:off x="952500" y="3619500"/>
            <a:ext cx="22479000" cy="0"/>
          </a:xfrm>
          <a:prstGeom prst="line">
            <a:avLst/>
          </a:pr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61" name="Текст заголовка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Текст заголовка</a:t>
            </a:r>
          </a:p>
        </p:txBody>
      </p:sp>
      <p:sp>
        <p:nvSpPr>
          <p:cNvPr id="62" name="Уровень текста 1…"/>
          <p:cNvSpPr txBox="1"/>
          <p:nvPr>
            <p:ph type="body" idx="1"/>
          </p:nvPr>
        </p:nvSpPr>
        <p:spPr>
          <a:xfrm>
            <a:off x="952500" y="4267200"/>
            <a:ext cx="22479000" cy="8051800"/>
          </a:xfrm>
          <a:prstGeom prst="rect">
            <a:avLst/>
          </a:prstGeom>
        </p:spPr>
        <p:txBody>
          <a:bodyPr/>
          <a:lstStyle>
            <a:lvl1pPr>
              <a:buBlip>
                <a:blip r:embed="rId2"/>
              </a:buBlip>
            </a:lvl1pPr>
            <a:lvl2pPr>
              <a:buBlip>
                <a:blip r:embed="rId2"/>
              </a:buBlip>
            </a:lvl2pPr>
            <a:lvl3pPr>
              <a:buBlip>
                <a:blip r:embed="rId2"/>
              </a:buBlip>
            </a:lvl3pPr>
            <a:lvl4pPr>
              <a:buBlip>
                <a:blip r:embed="rId2"/>
              </a:buBlip>
            </a:lvl4pPr>
            <a:lvl5pPr>
              <a:buBlip>
                <a:blip r:embed="rId2"/>
              </a:buBlip>
            </a:lvl5pPr>
          </a:lstStyle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63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Заголовок, пункты и фо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Линия"/>
          <p:cNvSpPr/>
          <p:nvPr/>
        </p:nvSpPr>
        <p:spPr>
          <a:xfrm>
            <a:off x="952500" y="3619500"/>
            <a:ext cx="22479000" cy="0"/>
          </a:xfrm>
          <a:prstGeom prst="line">
            <a:avLst/>
          </a:pr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71" name="Изображение"/>
          <p:cNvSpPr/>
          <p:nvPr>
            <p:ph type="pic" sz="half" idx="21"/>
          </p:nvPr>
        </p:nvSpPr>
        <p:spPr>
          <a:xfrm>
            <a:off x="381000" y="4229100"/>
            <a:ext cx="11684000" cy="7789334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72" name="Текст заголовка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Текст заголовка</a:t>
            </a:r>
          </a:p>
        </p:txBody>
      </p:sp>
      <p:sp>
        <p:nvSpPr>
          <p:cNvPr id="73" name="Уровень текста 1…"/>
          <p:cNvSpPr txBox="1"/>
          <p:nvPr>
            <p:ph type="body" sz="half" idx="1"/>
          </p:nvPr>
        </p:nvSpPr>
        <p:spPr>
          <a:xfrm>
            <a:off x="12687300" y="4114800"/>
            <a:ext cx="10744200" cy="7950200"/>
          </a:xfrm>
          <a:prstGeom prst="rect">
            <a:avLst/>
          </a:prstGeom>
        </p:spPr>
        <p:txBody>
          <a:bodyPr/>
          <a:lstStyle>
            <a:lvl1pPr marL="495300" indent="-495300">
              <a:spcBef>
                <a:spcPts val="4500"/>
              </a:spcBef>
              <a:buSzPct val="30000"/>
              <a:buBlip>
                <a:blip r:embed="rId2"/>
              </a:buBlip>
              <a:defRPr sz="4200"/>
            </a:lvl1pPr>
            <a:lvl2pPr marL="990600" indent="-495300">
              <a:spcBef>
                <a:spcPts val="4500"/>
              </a:spcBef>
              <a:buSzPct val="30000"/>
              <a:buBlip>
                <a:blip r:embed="rId2"/>
              </a:buBlip>
              <a:defRPr sz="4200"/>
            </a:lvl2pPr>
            <a:lvl3pPr marL="1485900" indent="-495300">
              <a:spcBef>
                <a:spcPts val="4500"/>
              </a:spcBef>
              <a:buSzPct val="30000"/>
              <a:buBlip>
                <a:blip r:embed="rId2"/>
              </a:buBlip>
              <a:defRPr sz="4200"/>
            </a:lvl3pPr>
            <a:lvl4pPr marL="1981200" indent="-495300">
              <a:spcBef>
                <a:spcPts val="4500"/>
              </a:spcBef>
              <a:buSzPct val="30000"/>
              <a:buBlip>
                <a:blip r:embed="rId2"/>
              </a:buBlip>
              <a:defRPr sz="4200"/>
            </a:lvl4pPr>
            <a:lvl5pPr marL="2476500" indent="-495300">
              <a:spcBef>
                <a:spcPts val="4500"/>
              </a:spcBef>
              <a:buSzPct val="30000"/>
              <a:buBlip>
                <a:blip r:embed="rId2"/>
              </a:buBlip>
              <a:defRPr sz="4200"/>
            </a:lvl5pPr>
          </a:lstStyle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74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Пун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Уровень текста 1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Blip>
                <a:blip r:embed="rId2"/>
              </a:buBlip>
            </a:lvl1pPr>
            <a:lvl2pPr>
              <a:buBlip>
                <a:blip r:embed="rId2"/>
              </a:buBlip>
            </a:lvl2pPr>
            <a:lvl3pPr>
              <a:buBlip>
                <a:blip r:embed="rId2"/>
              </a:buBlip>
            </a:lvl3pPr>
            <a:lvl4pPr>
              <a:buBlip>
                <a:blip r:embed="rId2"/>
              </a:buBlip>
            </a:lvl4pPr>
            <a:lvl5pPr>
              <a:buBlip>
                <a:blip r:embed="rId2"/>
              </a:buBlip>
            </a:lvl5pPr>
          </a:lstStyle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82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Фото (3 шт.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Изображение"/>
          <p:cNvSpPr/>
          <p:nvPr>
            <p:ph type="pic" sz="half" idx="21"/>
          </p:nvPr>
        </p:nvSpPr>
        <p:spPr>
          <a:xfrm>
            <a:off x="13208000" y="520700"/>
            <a:ext cx="10909968" cy="7277100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90" name="Изображение"/>
          <p:cNvSpPr/>
          <p:nvPr>
            <p:ph type="pic" sz="half" idx="22"/>
          </p:nvPr>
        </p:nvSpPr>
        <p:spPr>
          <a:xfrm>
            <a:off x="13208000" y="6146800"/>
            <a:ext cx="10160000" cy="6773334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91" name="Изображение"/>
          <p:cNvSpPr/>
          <p:nvPr>
            <p:ph type="pic" idx="23"/>
          </p:nvPr>
        </p:nvSpPr>
        <p:spPr>
          <a:xfrm>
            <a:off x="736600" y="-1397000"/>
            <a:ext cx="11855474" cy="17703800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92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image" Target="../media/image1.png"/><Relationship Id="rId4" Type="http://schemas.openxmlformats.org/officeDocument/2006/relationships/slideLayout" Target="../slideLayouts/slideLayout1.xml"/><Relationship Id="rId5" Type="http://schemas.openxmlformats.org/officeDocument/2006/relationships/slideLayout" Target="../slideLayouts/slideLayout2.xml"/><Relationship Id="rId6" Type="http://schemas.openxmlformats.org/officeDocument/2006/relationships/slideLayout" Target="../slideLayouts/slideLayout3.xml"/><Relationship Id="rId7" Type="http://schemas.openxmlformats.org/officeDocument/2006/relationships/slideLayout" Target="../slideLayouts/slideLayout4.xml"/><Relationship Id="rId8" Type="http://schemas.openxmlformats.org/officeDocument/2006/relationships/slideLayout" Target="../slideLayouts/slideLayout5.xml"/><Relationship Id="rId9" Type="http://schemas.openxmlformats.org/officeDocument/2006/relationships/slideLayout" Target="../slideLayouts/slideLayout6.xml"/><Relationship Id="rId10" Type="http://schemas.openxmlformats.org/officeDocument/2006/relationships/slideLayout" Target="../slideLayouts/slideLayout7.xml"/><Relationship Id="rId11" Type="http://schemas.openxmlformats.org/officeDocument/2006/relationships/slideLayout" Target="../slideLayouts/slideLayout8.xml"/><Relationship Id="rId12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1.xml"/><Relationship Id="rId15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blipFill rotWithShape="1">
          <a:blip r:embed="rId2"/>
          <a:srcRect l="0" t="0" r="0" b="0"/>
          <a:tile tx="0" ty="0" sx="100000" sy="100000" flip="none" algn="tl"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Линия"/>
          <p:cNvSpPr/>
          <p:nvPr/>
        </p:nvSpPr>
        <p:spPr>
          <a:xfrm>
            <a:off x="952500" y="13004800"/>
            <a:ext cx="22479000" cy="0"/>
          </a:xfrm>
          <a:prstGeom prst="line">
            <a:avLst/>
          </a:prstGeom>
          <a:ln w="762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" name="Линия"/>
          <p:cNvSpPr/>
          <p:nvPr/>
        </p:nvSpPr>
        <p:spPr>
          <a:xfrm>
            <a:off x="952500" y="711200"/>
            <a:ext cx="22479000" cy="0"/>
          </a:xfrm>
          <a:prstGeom prst="line">
            <a:avLst/>
          </a:pr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" name="Уровень текста 1…"/>
          <p:cNvSpPr txBox="1"/>
          <p:nvPr>
            <p:ph type="body" idx="1"/>
          </p:nvPr>
        </p:nvSpPr>
        <p:spPr>
          <a:xfrm>
            <a:off x="952500" y="1384300"/>
            <a:ext cx="22479000" cy="10947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>
              <a:buBlip>
                <a:blip r:embed="rId3"/>
              </a:buBlip>
            </a:lvl1pPr>
            <a:lvl2pPr>
              <a:buBlip>
                <a:blip r:embed="rId3"/>
              </a:buBlip>
            </a:lvl2pPr>
            <a:lvl3pPr>
              <a:buBlip>
                <a:blip r:embed="rId3"/>
              </a:buBlip>
            </a:lvl3pPr>
            <a:lvl4pPr>
              <a:buBlip>
                <a:blip r:embed="rId3"/>
              </a:buBlip>
            </a:lvl4pPr>
            <a:lvl5pPr>
              <a:buBlip>
                <a:blip r:embed="rId3"/>
              </a:buBlip>
            </a:lvl5pPr>
          </a:lstStyle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5" name="Текст заголовка"/>
          <p:cNvSpPr txBox="1"/>
          <p:nvPr>
            <p:ph type="title"/>
          </p:nvPr>
        </p:nvSpPr>
        <p:spPr>
          <a:xfrm>
            <a:off x="952500" y="838200"/>
            <a:ext cx="22479000" cy="267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Текст заголовка</a:t>
            </a:r>
          </a:p>
        </p:txBody>
      </p:sp>
      <p:sp>
        <p:nvSpPr>
          <p:cNvPr id="6" name="Номер слайда"/>
          <p:cNvSpPr txBox="1"/>
          <p:nvPr>
            <p:ph type="sldNum" sz="quarter" idx="2"/>
          </p:nvPr>
        </p:nvSpPr>
        <p:spPr>
          <a:xfrm>
            <a:off x="22923500" y="12319000"/>
            <a:ext cx="419100" cy="4572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2400"/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  <p:sldLayoutId id="2147483660" r:id="rId15"/>
  </p:sldLayoutIdLst>
  <p:transition xmlns:p14="http://schemas.microsoft.com/office/powerpoint/2010/main" spd="med" advClick="1"/>
  <p:txStyles>
    <p:titleStyle>
      <a:lvl1pPr marL="0" marR="0" indent="0" algn="l" defTabSz="8255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9000" u="none">
          <a:solidFill>
            <a:srgbClr val="606060"/>
          </a:solidFill>
          <a:uFillTx/>
          <a:latin typeface="+mj-lt"/>
          <a:ea typeface="+mj-ea"/>
          <a:cs typeface="+mj-cs"/>
          <a:sym typeface="Gill Sans Light"/>
        </a:defRPr>
      </a:lvl1pPr>
      <a:lvl2pPr marL="0" marR="0" indent="0" algn="l" defTabSz="8255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9000" u="none">
          <a:solidFill>
            <a:srgbClr val="606060"/>
          </a:solidFill>
          <a:uFillTx/>
          <a:latin typeface="+mj-lt"/>
          <a:ea typeface="+mj-ea"/>
          <a:cs typeface="+mj-cs"/>
          <a:sym typeface="Gill Sans Light"/>
        </a:defRPr>
      </a:lvl2pPr>
      <a:lvl3pPr marL="0" marR="0" indent="0" algn="l" defTabSz="8255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9000" u="none">
          <a:solidFill>
            <a:srgbClr val="606060"/>
          </a:solidFill>
          <a:uFillTx/>
          <a:latin typeface="+mj-lt"/>
          <a:ea typeface="+mj-ea"/>
          <a:cs typeface="+mj-cs"/>
          <a:sym typeface="Gill Sans Light"/>
        </a:defRPr>
      </a:lvl3pPr>
      <a:lvl4pPr marL="0" marR="0" indent="0" algn="l" defTabSz="8255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9000" u="none">
          <a:solidFill>
            <a:srgbClr val="606060"/>
          </a:solidFill>
          <a:uFillTx/>
          <a:latin typeface="+mj-lt"/>
          <a:ea typeface="+mj-ea"/>
          <a:cs typeface="+mj-cs"/>
          <a:sym typeface="Gill Sans Light"/>
        </a:defRPr>
      </a:lvl4pPr>
      <a:lvl5pPr marL="0" marR="0" indent="0" algn="l" defTabSz="8255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9000" u="none">
          <a:solidFill>
            <a:srgbClr val="606060"/>
          </a:solidFill>
          <a:uFillTx/>
          <a:latin typeface="+mj-lt"/>
          <a:ea typeface="+mj-ea"/>
          <a:cs typeface="+mj-cs"/>
          <a:sym typeface="Gill Sans Light"/>
        </a:defRPr>
      </a:lvl5pPr>
      <a:lvl6pPr marL="0" marR="0" indent="0" algn="l" defTabSz="8255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9000" u="none">
          <a:solidFill>
            <a:srgbClr val="606060"/>
          </a:solidFill>
          <a:uFillTx/>
          <a:latin typeface="+mj-lt"/>
          <a:ea typeface="+mj-ea"/>
          <a:cs typeface="+mj-cs"/>
          <a:sym typeface="Gill Sans Light"/>
        </a:defRPr>
      </a:lvl6pPr>
      <a:lvl7pPr marL="0" marR="0" indent="0" algn="l" defTabSz="8255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9000" u="none">
          <a:solidFill>
            <a:srgbClr val="606060"/>
          </a:solidFill>
          <a:uFillTx/>
          <a:latin typeface="+mj-lt"/>
          <a:ea typeface="+mj-ea"/>
          <a:cs typeface="+mj-cs"/>
          <a:sym typeface="Gill Sans Light"/>
        </a:defRPr>
      </a:lvl7pPr>
      <a:lvl8pPr marL="0" marR="0" indent="0" algn="l" defTabSz="8255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9000" u="none">
          <a:solidFill>
            <a:srgbClr val="606060"/>
          </a:solidFill>
          <a:uFillTx/>
          <a:latin typeface="+mj-lt"/>
          <a:ea typeface="+mj-ea"/>
          <a:cs typeface="+mj-cs"/>
          <a:sym typeface="Gill Sans Light"/>
        </a:defRPr>
      </a:lvl8pPr>
      <a:lvl9pPr marL="0" marR="0" indent="0" algn="l" defTabSz="8255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9000" u="none">
          <a:solidFill>
            <a:srgbClr val="606060"/>
          </a:solidFill>
          <a:uFillTx/>
          <a:latin typeface="+mj-lt"/>
          <a:ea typeface="+mj-ea"/>
          <a:cs typeface="+mj-cs"/>
          <a:sym typeface="Gill Sans Light"/>
        </a:defRPr>
      </a:lvl9pPr>
    </p:titleStyle>
    <p:bodyStyle>
      <a:lvl1pPr marL="571500" marR="0" indent="-5715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30000"/>
        <a:buFontTx/>
        <a:buBlip>
          <a:blip r:embed="rId3"/>
        </a:buBlip>
        <a:tabLst/>
        <a:defRPr b="0" baseline="0" cap="none" i="0" spc="0" strike="noStrike" sz="4600" u="none">
          <a:solidFill>
            <a:srgbClr val="606060"/>
          </a:solidFill>
          <a:uFillTx/>
          <a:latin typeface="+mn-lt"/>
          <a:ea typeface="+mn-ea"/>
          <a:cs typeface="+mn-cs"/>
          <a:sym typeface="Gill Sans"/>
        </a:defRPr>
      </a:lvl1pPr>
      <a:lvl2pPr marL="1143000" marR="0" indent="-5715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30000"/>
        <a:buFontTx/>
        <a:buBlip>
          <a:blip r:embed="rId3"/>
        </a:buBlip>
        <a:tabLst/>
        <a:defRPr b="0" baseline="0" cap="none" i="0" spc="0" strike="noStrike" sz="4600" u="none">
          <a:solidFill>
            <a:srgbClr val="606060"/>
          </a:solidFill>
          <a:uFillTx/>
          <a:latin typeface="+mn-lt"/>
          <a:ea typeface="+mn-ea"/>
          <a:cs typeface="+mn-cs"/>
          <a:sym typeface="Gill Sans"/>
        </a:defRPr>
      </a:lvl2pPr>
      <a:lvl3pPr marL="1714500" marR="0" indent="-5715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30000"/>
        <a:buFontTx/>
        <a:buBlip>
          <a:blip r:embed="rId3"/>
        </a:buBlip>
        <a:tabLst/>
        <a:defRPr b="0" baseline="0" cap="none" i="0" spc="0" strike="noStrike" sz="4600" u="none">
          <a:solidFill>
            <a:srgbClr val="606060"/>
          </a:solidFill>
          <a:uFillTx/>
          <a:latin typeface="+mn-lt"/>
          <a:ea typeface="+mn-ea"/>
          <a:cs typeface="+mn-cs"/>
          <a:sym typeface="Gill Sans"/>
        </a:defRPr>
      </a:lvl3pPr>
      <a:lvl4pPr marL="2286000" marR="0" indent="-5715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30000"/>
        <a:buFontTx/>
        <a:buBlip>
          <a:blip r:embed="rId3"/>
        </a:buBlip>
        <a:tabLst/>
        <a:defRPr b="0" baseline="0" cap="none" i="0" spc="0" strike="noStrike" sz="4600" u="none">
          <a:solidFill>
            <a:srgbClr val="606060"/>
          </a:solidFill>
          <a:uFillTx/>
          <a:latin typeface="+mn-lt"/>
          <a:ea typeface="+mn-ea"/>
          <a:cs typeface="+mn-cs"/>
          <a:sym typeface="Gill Sans"/>
        </a:defRPr>
      </a:lvl4pPr>
      <a:lvl5pPr marL="2857500" marR="0" indent="-5715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30000"/>
        <a:buFontTx/>
        <a:buBlip>
          <a:blip r:embed="rId3"/>
        </a:buBlip>
        <a:tabLst/>
        <a:defRPr b="0" baseline="0" cap="none" i="0" spc="0" strike="noStrike" sz="4600" u="none">
          <a:solidFill>
            <a:srgbClr val="606060"/>
          </a:solidFill>
          <a:uFillTx/>
          <a:latin typeface="+mn-lt"/>
          <a:ea typeface="+mn-ea"/>
          <a:cs typeface="+mn-cs"/>
          <a:sym typeface="Gill Sans"/>
        </a:defRPr>
      </a:lvl5pPr>
      <a:lvl6pPr marL="3429000" marR="0" indent="-5715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30000"/>
        <a:buFontTx/>
        <a:buBlip>
          <a:blip r:embed="rId3"/>
        </a:buBlip>
        <a:tabLst/>
        <a:defRPr b="0" baseline="0" cap="none" i="0" spc="0" strike="noStrike" sz="4600" u="none">
          <a:solidFill>
            <a:srgbClr val="606060"/>
          </a:solidFill>
          <a:uFillTx/>
          <a:latin typeface="+mn-lt"/>
          <a:ea typeface="+mn-ea"/>
          <a:cs typeface="+mn-cs"/>
          <a:sym typeface="Gill Sans"/>
        </a:defRPr>
      </a:lvl6pPr>
      <a:lvl7pPr marL="4000500" marR="0" indent="-5715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30000"/>
        <a:buFontTx/>
        <a:buBlip>
          <a:blip r:embed="rId3"/>
        </a:buBlip>
        <a:tabLst/>
        <a:defRPr b="0" baseline="0" cap="none" i="0" spc="0" strike="noStrike" sz="4600" u="none">
          <a:solidFill>
            <a:srgbClr val="606060"/>
          </a:solidFill>
          <a:uFillTx/>
          <a:latin typeface="+mn-lt"/>
          <a:ea typeface="+mn-ea"/>
          <a:cs typeface="+mn-cs"/>
          <a:sym typeface="Gill Sans"/>
        </a:defRPr>
      </a:lvl7pPr>
      <a:lvl8pPr marL="4572000" marR="0" indent="-5715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30000"/>
        <a:buFontTx/>
        <a:buBlip>
          <a:blip r:embed="rId3"/>
        </a:buBlip>
        <a:tabLst/>
        <a:defRPr b="0" baseline="0" cap="none" i="0" spc="0" strike="noStrike" sz="4600" u="none">
          <a:solidFill>
            <a:srgbClr val="606060"/>
          </a:solidFill>
          <a:uFillTx/>
          <a:latin typeface="+mn-lt"/>
          <a:ea typeface="+mn-ea"/>
          <a:cs typeface="+mn-cs"/>
          <a:sym typeface="Gill Sans"/>
        </a:defRPr>
      </a:lvl8pPr>
      <a:lvl9pPr marL="5143500" marR="0" indent="-5715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30000"/>
        <a:buFontTx/>
        <a:buBlip>
          <a:blip r:embed="rId3"/>
        </a:buBlip>
        <a:tabLst/>
        <a:defRPr b="0" baseline="0" cap="none" i="0" spc="0" strike="noStrike" sz="4600" u="none">
          <a:solidFill>
            <a:srgbClr val="606060"/>
          </a:solidFill>
          <a:uFillTx/>
          <a:latin typeface="+mn-lt"/>
          <a:ea typeface="+mn-ea"/>
          <a:cs typeface="+mn-cs"/>
          <a:sym typeface="Gill Sans"/>
        </a:defRPr>
      </a:lvl9pPr>
    </p:bodyStyle>
    <p:otherStyle>
      <a:lvl1pPr marL="0" marR="0" indent="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1pPr>
      <a:lvl2pPr marL="0" marR="0" indent="2286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2pPr>
      <a:lvl3pPr marL="0" marR="0" indent="4572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3pPr>
      <a:lvl4pPr marL="0" marR="0" indent="6858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4pPr>
      <a:lvl5pPr marL="0" marR="0" indent="9144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5pPr>
      <a:lvl6pPr marL="0" marR="0" indent="11430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6pPr>
      <a:lvl7pPr marL="0" marR="0" indent="13716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7pPr>
      <a:lvl8pPr marL="0" marR="0" indent="16002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8pPr>
      <a:lvl9pPr marL="0" marR="0" indent="18288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Инфляция и семейная экономика"/>
          <p:cNvSpPr txBox="1"/>
          <p:nvPr>
            <p:ph type="ctrTitle"/>
          </p:nvPr>
        </p:nvSpPr>
        <p:spPr>
          <a:xfrm>
            <a:off x="1817948" y="2187183"/>
            <a:ext cx="23249791" cy="4899417"/>
          </a:xfrm>
          <a:prstGeom prst="rect">
            <a:avLst/>
          </a:prstGeom>
        </p:spPr>
        <p:txBody>
          <a:bodyPr/>
          <a:lstStyle/>
          <a:p>
            <a:pPr/>
            <a:r>
              <a:t>Инфляция и семейная экономика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Деньги -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Деньги - </a:t>
            </a:r>
          </a:p>
        </p:txBody>
      </p:sp>
      <p:sp>
        <p:nvSpPr>
          <p:cNvPr id="128" name="Мера стоимости;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683315" indent="-683315">
              <a:buBlip>
                <a:blip r:embed="rId2"/>
              </a:buBlip>
              <a:defRPr sz="5500"/>
            </a:pPr>
            <a:r>
              <a:t>Мера стоимости; </a:t>
            </a:r>
          </a:p>
          <a:p>
            <a:pPr marL="683315" indent="-683315">
              <a:buBlip>
                <a:blip r:embed="rId2"/>
              </a:buBlip>
              <a:defRPr sz="5500"/>
            </a:pPr>
            <a:r>
              <a:t>Средство обращения; </a:t>
            </a:r>
          </a:p>
          <a:p>
            <a:pPr marL="683315" indent="-683315">
              <a:buBlip>
                <a:blip r:embed="rId2"/>
              </a:buBlip>
              <a:defRPr sz="5500"/>
            </a:pPr>
            <a:r>
              <a:t>Средство накопления денежных средств; </a:t>
            </a:r>
          </a:p>
          <a:p>
            <a:pPr marL="683315" indent="-683315">
              <a:buBlip>
                <a:blip r:embed="rId2"/>
              </a:buBlip>
              <a:defRPr sz="5500"/>
            </a:pPr>
            <a:r>
              <a:t>Средство платежа; </a:t>
            </a:r>
          </a:p>
          <a:p>
            <a:pPr marL="683315" indent="-683315">
              <a:buBlip>
                <a:blip r:embed="rId2"/>
              </a:buBlip>
              <a:defRPr sz="5500"/>
            </a:pPr>
            <a:r>
              <a:t>Мировые деньги.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Номинальные и реальные доходы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Номинальные и реальные доходы </a:t>
            </a:r>
          </a:p>
        </p:txBody>
      </p:sp>
      <p:sp>
        <p:nvSpPr>
          <p:cNvPr id="131" name="Номинальный доход - сумма денег, полученная гражданином или семьей в целом за определённый период времени;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757858" indent="-757858">
              <a:buBlip>
                <a:blip r:embed="rId2"/>
              </a:buBlip>
              <a:defRPr sz="6100"/>
            </a:pPr>
            <a:r>
              <a:t>Номинальный доход - сумма денег, полученная гражданином или семьей в целом за определённый период времени; </a:t>
            </a:r>
          </a:p>
          <a:p>
            <a:pPr marL="757858" indent="-757858">
              <a:buBlip>
                <a:blip r:embed="rId2"/>
              </a:buBlip>
              <a:defRPr sz="6100"/>
            </a:pPr>
            <a:r>
              <a:t>Реальный доход - количество товаров и услуг, которые гражданин или семья может приобрести в определённый период времени на свои номинальные доходы.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Формы сбережений граждан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Формы сбережений граждан </a:t>
            </a:r>
          </a:p>
        </p:txBody>
      </p:sp>
      <p:sp>
        <p:nvSpPr>
          <p:cNvPr id="134" name="Сбережения (та часть дохода, которая не идёт на потребление) и удовлетворения потребностей;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695739" indent="-695739" algn="ctr">
              <a:buBlip>
                <a:blip r:embed="rId2"/>
              </a:buBlip>
              <a:defRPr sz="5600"/>
            </a:pPr>
            <a:r>
              <a:t>Сбережения (та часть дохода, которая не идёт на потребление) и удовлетворения потребностей; </a:t>
            </a:r>
          </a:p>
          <a:p>
            <a:pPr marL="695739" indent="-695739" algn="ctr">
              <a:buBlip>
                <a:blip r:embed="rId2"/>
              </a:buBlip>
              <a:defRPr sz="5600"/>
            </a:pPr>
          </a:p>
          <a:p>
            <a:pPr marL="695739" indent="-695739" algn="ctr">
              <a:buBlip>
                <a:blip r:embed="rId2"/>
              </a:buBlip>
              <a:defRPr sz="5600"/>
            </a:pPr>
            <a:r>
              <a:t>Уровень доходов семьи + политическая и экономическая стабильность + уровень инфляции + развитость сберегательных учреждений + развитость форм инвестирования.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_rels/theme1.xml.rels><?xml version="1.0" encoding="UTF-8"?>
<Relationships xmlns="http://schemas.openxmlformats.org/package/2006/relationships"><Relationship Id="rId1" Type="http://schemas.openxmlformats.org/officeDocument/2006/relationships/image" Target="../media/image2.png"/></Relationships>

</file>

<file path=ppt/theme/_rels/theme2.xml.rels><?xml version="1.0" encoding="UTF-8"?>
<Relationships xmlns="http://schemas.openxmlformats.org/package/2006/relationships"><Relationship Id="rId1" Type="http://schemas.openxmlformats.org/officeDocument/2006/relationships/image" Target="../media/image3.png"/></Relationships>

</file>

<file path=ppt/theme/theme1.xml><?xml version="1.0" encoding="utf-8"?>
<a:theme xmlns:a="http://schemas.openxmlformats.org/drawingml/2006/main" xmlns:r="http://schemas.openxmlformats.org/officeDocument/2006/relationships" name="New_Template3">
  <a:themeElements>
    <a:clrScheme name="New_Template3">
      <a:dk1>
        <a:srgbClr val="606060"/>
      </a:dk1>
      <a:lt1>
        <a:srgbClr val="006060"/>
      </a:lt1>
      <a:dk2>
        <a:srgbClr val="5B5854"/>
      </a:dk2>
      <a:lt2>
        <a:srgbClr val="C9C3BA"/>
      </a:lt2>
      <a:accent1>
        <a:srgbClr val="708CA5"/>
      </a:accent1>
      <a:accent2>
        <a:srgbClr val="80A7A7"/>
      </a:accent2>
      <a:accent3>
        <a:srgbClr val="98A66D"/>
      </a:accent3>
      <a:accent4>
        <a:srgbClr val="CF9E5B"/>
      </a:accent4>
      <a:accent5>
        <a:srgbClr val="C87C6D"/>
      </a:accent5>
      <a:accent6>
        <a:srgbClr val="837B9A"/>
      </a:accent6>
      <a:hlink>
        <a:srgbClr val="0000FF"/>
      </a:hlink>
      <a:folHlink>
        <a:srgbClr val="FF00FF"/>
      </a:folHlink>
    </a:clrScheme>
    <a:fontScheme name="New_Template3">
      <a:majorFont>
        <a:latin typeface="Gill Sans Light"/>
        <a:ea typeface="Gill Sans Light"/>
        <a:cs typeface="Gill Sans Light"/>
      </a:majorFont>
      <a:minorFont>
        <a:latin typeface="Gill Sans"/>
        <a:ea typeface="Gill Sans"/>
        <a:cs typeface="Gill Sans"/>
      </a:minorFont>
    </a:fontScheme>
    <a:fmtScheme name="New_Template3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sx="100000" sy="100000" kx="0" ky="0" algn="b" rotWithShape="0" blurRad="50800" dist="25400" dir="5400000">
              <a:srgbClr val="000000">
                <a:alpha val="60000"/>
              </a:srgbClr>
            </a:outerShdw>
          </a:effectLst>
        </a:effectStyle>
        <a:effectStyle>
          <a:effectLst>
            <a:outerShdw sx="100000" sy="100000" kx="0" ky="0" algn="b" rotWithShape="0" blurRad="50800" dist="25400" dir="540000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200" u="none" kumimoji="0" normalizeH="0">
            <a:ln>
              <a:noFill/>
            </a:ln>
            <a:solidFill>
              <a:srgbClr val="FFFFFF"/>
            </a:solidFill>
            <a:effectLst>
              <a:outerShdw sx="100000" sy="100000" kx="0" ky="0" algn="b" rotWithShape="0" blurRad="25400" dist="12700" dir="5400000">
                <a:srgbClr val="000000">
                  <a:alpha val="50000"/>
                </a:srgbClr>
              </a:outerShdw>
            </a:effectLst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38100" cap="flat">
          <a:solidFill>
            <a:srgbClr val="6F6A5A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5000" u="none" kumimoji="0" normalizeH="0">
            <a:ln>
              <a:noFill/>
            </a:ln>
            <a:solidFill>
              <a:srgbClr val="606060"/>
            </a:solidFill>
            <a:effectLst/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New_Template3">
  <a:themeElements>
    <a:clrScheme name="New_Template3">
      <a:dk1>
        <a:srgbClr val="000000"/>
      </a:dk1>
      <a:lt1>
        <a:srgbClr val="FFFFFF"/>
      </a:lt1>
      <a:dk2>
        <a:srgbClr val="5B5854"/>
      </a:dk2>
      <a:lt2>
        <a:srgbClr val="C9C3BA"/>
      </a:lt2>
      <a:accent1>
        <a:srgbClr val="708CA5"/>
      </a:accent1>
      <a:accent2>
        <a:srgbClr val="80A7A7"/>
      </a:accent2>
      <a:accent3>
        <a:srgbClr val="98A66D"/>
      </a:accent3>
      <a:accent4>
        <a:srgbClr val="CF9E5B"/>
      </a:accent4>
      <a:accent5>
        <a:srgbClr val="C87C6D"/>
      </a:accent5>
      <a:accent6>
        <a:srgbClr val="837B9A"/>
      </a:accent6>
      <a:hlink>
        <a:srgbClr val="0000FF"/>
      </a:hlink>
      <a:folHlink>
        <a:srgbClr val="FF00FF"/>
      </a:folHlink>
    </a:clrScheme>
    <a:fontScheme name="New_Template3">
      <a:majorFont>
        <a:latin typeface="Gill Sans Light"/>
        <a:ea typeface="Gill Sans Light"/>
        <a:cs typeface="Gill Sans Light"/>
      </a:majorFont>
      <a:minorFont>
        <a:latin typeface="Gill Sans"/>
        <a:ea typeface="Gill Sans"/>
        <a:cs typeface="Gill Sans"/>
      </a:minorFont>
    </a:fontScheme>
    <a:fmtScheme name="New_Template3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sx="100000" sy="100000" kx="0" ky="0" algn="b" rotWithShape="0" blurRad="50800" dist="25400" dir="5400000">
              <a:srgbClr val="000000">
                <a:alpha val="60000"/>
              </a:srgbClr>
            </a:outerShdw>
          </a:effectLst>
        </a:effectStyle>
        <a:effectStyle>
          <a:effectLst>
            <a:outerShdw sx="100000" sy="100000" kx="0" ky="0" algn="b" rotWithShape="0" blurRad="50800" dist="25400" dir="540000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200" u="none" kumimoji="0" normalizeH="0">
            <a:ln>
              <a:noFill/>
            </a:ln>
            <a:solidFill>
              <a:srgbClr val="FFFFFF"/>
            </a:solidFill>
            <a:effectLst>
              <a:outerShdw sx="100000" sy="100000" kx="0" ky="0" algn="b" rotWithShape="0" blurRad="25400" dist="12700" dir="5400000">
                <a:srgbClr val="000000">
                  <a:alpha val="50000"/>
                </a:srgbClr>
              </a:outerShdw>
            </a:effectLst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38100" cap="flat">
          <a:solidFill>
            <a:srgbClr val="6F6A5A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5000" u="none" kumimoji="0" normalizeH="0">
            <a:ln>
              <a:noFill/>
            </a:ln>
            <a:solidFill>
              <a:srgbClr val="606060"/>
            </a:solidFill>
            <a:effectLst/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