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12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80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053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40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53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568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993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807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607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44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076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837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942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3236556_194-p-fon-dlya-prezentatsii-sinyaya-ramka-2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33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9526" y="404664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Сказкотерапия как средство развития связной речи детей 4-5 лет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1315" y="5242565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Учитель-логопед 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Скурятина Анна Александровна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463"/>
          <a:stretch/>
        </p:blipFill>
        <p:spPr>
          <a:xfrm rot="5400000">
            <a:off x="1255495" y="1857111"/>
            <a:ext cx="3130261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80403" y="2163034"/>
            <a:ext cx="3930576" cy="2947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1195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s://catherineasquithgallery.com/uploads/posts/2021-02/1613236556_194-p-fon-dlya-prezentatsii-sinyaya-ramka-2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905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сказки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336595"/>
            <a:ext cx="7272808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создание положительной мотивации к учебному процессу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49726" y="2941223"/>
            <a:ext cx="3693022" cy="27697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0" r="8396" b="14247"/>
          <a:stretch/>
        </p:blipFill>
        <p:spPr>
          <a:xfrm rot="5400000">
            <a:off x="1368554" y="3009449"/>
            <a:ext cx="3312369" cy="260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03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236556_194-p-fon-dlya-prezentatsii-sinyaya-ramka-2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сказки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17638"/>
            <a:ext cx="4032448" cy="395557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сказка, это значит ее создал народ, а не кто-то один. В сказках всех народов мира жила мечта человека о чудесных предметах и чудесах.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knigi.net/books_files/online_html/170878/i_0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904" y="2132857"/>
            <a:ext cx="3379136" cy="4151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438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236556_194-p-fon-dlya-prezentatsii-sinyaya-ramka-2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00200"/>
            <a:ext cx="6984776" cy="4525963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Регулярное, систематическое использование сказок является эффективным средством развития связной речи.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данный метод в логопедической практике, можно достичь успеха в процессе обучения ребенка, особенно в развитии у него связной речи. </a:t>
            </a:r>
          </a:p>
        </p:txBody>
      </p:sp>
    </p:spTree>
    <p:extLst>
      <p:ext uri="{BB962C8B-B14F-4D97-AF65-F5344CB8AC3E}">
        <p14:creationId xmlns:p14="http://schemas.microsoft.com/office/powerpoint/2010/main" val="2756610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com-art.narod.ru/_bd/0/042724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" y="0"/>
            <a:ext cx="9142575" cy="687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11" y="764704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 сказкотерапии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6"/>
            <a:ext cx="7213416" cy="36038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является здоровьесберегающей технологией,  комплексной системой, направленной на коррекцию речевых нарушений, личностное развитие ребенка и сохранение его здоровья, и позволяет  в рамках сказки решать обучающие, коррекционные, воспитательные задачи. 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94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3236556_194-p-fon-dlya-prezentatsii-sinyaya-ramka-2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33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867" y="836712"/>
            <a:ext cx="4705197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119257"/>
            <a:ext cx="4104456" cy="3603812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развитию речи детей обогащению словаря, развитию образного строя и навыков связной речи через сказку.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37810" y="2386683"/>
            <a:ext cx="4091947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40640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otocom-art.narod.ru/_bd/0/042724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84" y="0"/>
            <a:ext cx="9170284" cy="686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058" y="83671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7016" y="1988840"/>
            <a:ext cx="6709360" cy="360381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Изучение методической литературы по данной теме;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Выявить значение сказки в системе воспитания детей;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Приобщить детей к сказкам, увлечь интересными сюжетами;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Создать условия для развития связной речи детей посредством сказкотерапии</a:t>
            </a:r>
          </a:p>
        </p:txBody>
      </p:sp>
    </p:spTree>
    <p:extLst>
      <p:ext uri="{BB962C8B-B14F-4D97-AF65-F5344CB8AC3E}">
        <p14:creationId xmlns:p14="http://schemas.microsoft.com/office/powerpoint/2010/main" val="3705269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catherineasquithgallery.com/uploads/posts/2021-02/1613236556_194-p-fon-dlya-prezentatsii-sinyaya-ramka-2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96024" y="692696"/>
            <a:ext cx="669674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u="sng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Общедидактические</a:t>
            </a:r>
            <a:r>
              <a:rPr lang="ru-RU" u="sng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принципы: 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принцип систематичности и последовательности;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принцип сознательности и активности.     </a:t>
            </a:r>
            <a:endParaRPr lang="ru-RU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96024" y="2132856"/>
            <a:ext cx="669674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Принципы специальной педагогики:</a:t>
            </a:r>
          </a:p>
          <a:p>
            <a:pPr marL="285750" indent="-285750">
              <a:buFont typeface="Arial" pitchFamily="34" charset="0"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развивающего обучения; </a:t>
            </a:r>
          </a:p>
          <a:p>
            <a:pPr marL="285750" indent="-285750">
              <a:buFont typeface="Arial" pitchFamily="34" charset="0"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наглядности;</a:t>
            </a:r>
          </a:p>
          <a:p>
            <a:pPr marL="285750" indent="-285750">
              <a:buFont typeface="Arial" pitchFamily="34" charset="0"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коррекционной направленности.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94290" y="3573016"/>
            <a:ext cx="6696744" cy="25922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Принципы логопедии: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дифференцированного подхода;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формирования речевых навыков в условиях естественного речевого общения; 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онтогенетический принцип (логопедическая работа ведется с учетом последовательности появлений форм и функций речи и видов деятельности ребенка в онтогенезе).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452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otocom-art.narod.ru/_bd/0/042724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84" y="0"/>
            <a:ext cx="9170284" cy="686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965245" cy="120248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Формы работы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23173"/>
            <a:ext cx="5184576" cy="41044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 сказок;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Рассказывание сказок;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Постановка сказок;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Сочинение сказок;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Медитация на сказку;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Куклотерапия;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41771" y="2163620"/>
            <a:ext cx="4499992" cy="3374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1086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https://catherineasquithgallery.com/uploads/posts/2021-02/1613236556_194-p-fon-dlya-prezentatsii-sinyaya-ramka-2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971600" y="908720"/>
            <a:ext cx="3744416" cy="151216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логопедической работе использую два вида сказок, которые конструируются в соответствии с актуальной ситуацией.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2601492" y="242088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/>
          <p:cNvSpPr/>
          <p:nvPr/>
        </p:nvSpPr>
        <p:spPr>
          <a:xfrm>
            <a:off x="4716016" y="14224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араллелограмм 4"/>
          <p:cNvSpPr/>
          <p:nvPr/>
        </p:nvSpPr>
        <p:spPr>
          <a:xfrm>
            <a:off x="827584" y="3399296"/>
            <a:ext cx="4197920" cy="936104"/>
          </a:xfrm>
          <a:prstGeom prst="parallelogram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сказки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араллелограмм 5"/>
          <p:cNvSpPr/>
          <p:nvPr/>
        </p:nvSpPr>
        <p:spPr>
          <a:xfrm>
            <a:off x="5580112" y="1196752"/>
            <a:ext cx="2736304" cy="936104"/>
          </a:xfrm>
          <a:prstGeom prst="parallelogram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Художественные сказки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5501236" y="213464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7740352" y="213285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нутый угол 8"/>
          <p:cNvSpPr/>
          <p:nvPr/>
        </p:nvSpPr>
        <p:spPr>
          <a:xfrm>
            <a:off x="5184952" y="3119660"/>
            <a:ext cx="1403272" cy="605768"/>
          </a:xfrm>
          <a:prstGeom prst="foldedCorne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Народные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6983164" y="3119660"/>
            <a:ext cx="1403272" cy="605768"/>
          </a:xfrm>
          <a:prstGeom prst="foldedCorne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Авторские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5501236" y="3733824"/>
            <a:ext cx="193188" cy="3660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нутый угол 11"/>
          <p:cNvSpPr/>
          <p:nvPr/>
        </p:nvSpPr>
        <p:spPr>
          <a:xfrm>
            <a:off x="5205220" y="4108256"/>
            <a:ext cx="2535132" cy="374432"/>
          </a:xfrm>
          <a:prstGeom prst="foldedCorne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про животных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5501236" y="4529214"/>
            <a:ext cx="193188" cy="3660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нутый угол 13"/>
          <p:cNvSpPr/>
          <p:nvPr/>
        </p:nvSpPr>
        <p:spPr>
          <a:xfrm>
            <a:off x="5205220" y="4895250"/>
            <a:ext cx="1777944" cy="333950"/>
          </a:xfrm>
          <a:prstGeom prst="foldedCorne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Бытовые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5501236" y="5275726"/>
            <a:ext cx="193188" cy="3660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нутый угол 15"/>
          <p:cNvSpPr/>
          <p:nvPr/>
        </p:nvSpPr>
        <p:spPr>
          <a:xfrm>
            <a:off x="5205220" y="5641762"/>
            <a:ext cx="1777944" cy="333950"/>
          </a:xfrm>
          <a:prstGeom prst="foldedCorne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Волшебные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305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otocom-art.narod.ru/_bd/0/042724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84" y="0"/>
            <a:ext cx="9170284" cy="686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6696744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сказка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2474" y="1556793"/>
            <a:ext cx="6912768" cy="20162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 ребенку образы, которыми он наслаждается, незаметно для себя усваивая жизненно важную информацию.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15362" y="3332989"/>
            <a:ext cx="3264363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r="32675"/>
          <a:stretch/>
        </p:blipFill>
        <p:spPr>
          <a:xfrm rot="5400000">
            <a:off x="1968078" y="2572882"/>
            <a:ext cx="2781440" cy="3485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849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s://catherineasquithgallery.com/uploads/posts/2021-02/1613236556_194-p-fon-dlya-prezentatsii-sinyaya-ramka-2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6965245" cy="1202485"/>
          </a:xfrm>
        </p:spPr>
        <p:txBody>
          <a:bodyPr>
            <a:normAutofit/>
          </a:bodyPr>
          <a:lstStyle/>
          <a:p>
            <a:r>
              <a:rPr lang="ru-RU" dirty="0" smtClean="0"/>
              <a:t>Формы работы со сказкой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618781"/>
            <a:ext cx="288032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99592" y="2179712"/>
            <a:ext cx="288032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99592" y="2755776"/>
            <a:ext cx="288032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Проигрывание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99592" y="3331840"/>
            <a:ext cx="288032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99592" y="3907904"/>
            <a:ext cx="2892687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99592" y="4497644"/>
            <a:ext cx="288032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 сказки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99592" y="5112327"/>
            <a:ext cx="288032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Театральная постановка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C:\Users\нордм17\Desktop\IMG_20221031_1113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55776"/>
            <a:ext cx="4401139" cy="330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92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</TotalTime>
  <Words>326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Тема Office</vt:lpstr>
      <vt:lpstr>Сказкотерапия как средство развития связной речи детей 4-5 лет</vt:lpstr>
      <vt:lpstr>Метод сказкотерапии</vt:lpstr>
      <vt:lpstr>Цель: </vt:lpstr>
      <vt:lpstr>Задачи: </vt:lpstr>
      <vt:lpstr>Презентация PowerPoint</vt:lpstr>
      <vt:lpstr>Формы работы </vt:lpstr>
      <vt:lpstr>Презентация PowerPoint</vt:lpstr>
      <vt:lpstr>Художественная сказка</vt:lpstr>
      <vt:lpstr>Формы работы со сказкой</vt:lpstr>
      <vt:lpstr>Дидактические сказки</vt:lpstr>
      <vt:lpstr>Народные сказки</vt:lpstr>
      <vt:lpstr>Вывод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Сказкотерапия как средство развития связной речи детей 4-5 лет</dc:title>
  <dc:creator>Татьяна Леонидовна</dc:creator>
  <cp:lastModifiedBy>Толя</cp:lastModifiedBy>
  <cp:revision>22</cp:revision>
  <dcterms:created xsi:type="dcterms:W3CDTF">2022-10-26T05:38:54Z</dcterms:created>
  <dcterms:modified xsi:type="dcterms:W3CDTF">2022-11-14T08:18:40Z</dcterms:modified>
</cp:coreProperties>
</file>