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2" r:id="rId9"/>
    <p:sldId id="265" r:id="rId10"/>
    <p:sldId id="267" r:id="rId11"/>
    <p:sldId id="268" r:id="rId12"/>
    <p:sldId id="266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fresher.ru/manager_content/images2/kak-delayut-yolochnye-igrushki/big/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fresher.ru/manager_content/images2/kak-delayut-yolochnye-igrushki/big/24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fresher.ru/manager_content/images2/kak-delayut-yolochnye-igrushki/big/26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fresher.ru/manager_content/images2/kak-delayut-yolochnye-igrushki/big/28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fresher.ru/manager_content/images2/kak-delayut-yolochnye-igrushki/big/33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sher.ru/manager_content/images2/kak-delayut-yolochnye-igrushki/big/1.jpg" TargetMode="External"/><Relationship Id="rId2" Type="http://schemas.openxmlformats.org/officeDocument/2006/relationships/hyperlink" Target="http://www.fresher.ru/2014/11/27/kak-delayut-yolochnye-igrushki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oveopium.ru/prazdniki/kak-delayut-elochnye-igrushki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fresher.ru/manager_content/images2/kak-delayut-yolochnye-igrushki/big/15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resher.ru/manager_content/images2/kak-delayut-yolochnye-igrushki/big/19.jp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fresher.ru/manager_content/images2/kak-delayut-yolochnye-igrushki/big/1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resher.ru/manager_content/images2/kak-delayut-yolochnye-igrushki/big/18.jp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fresher.ru/manager_content/images2/kak-delayut-yolochnye-igrushki/big/17.jpg" TargetMode="Externa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fresher.ru/manager_content/images2/kak-delayut-yolochnye-igrushki/big/14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fresher.ru/manager_content/images2/kak-delayut-yolochnye-igrushki/big/22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792" y="116632"/>
            <a:ext cx="7772400" cy="1470025"/>
          </a:xfrm>
        </p:spPr>
        <p:txBody>
          <a:bodyPr/>
          <a:lstStyle/>
          <a:p>
            <a:r>
              <a:rPr lang="ru-RU" dirty="0" smtClean="0"/>
              <a:t>Как делают ёлочные игрушки</a:t>
            </a:r>
            <a:endParaRPr lang="ru-RU" dirty="0"/>
          </a:p>
        </p:txBody>
      </p:sp>
      <p:pic>
        <p:nvPicPr>
          <p:cNvPr id="4" name="Рисунок 3" descr="Как делают ёлочные игрушки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776864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99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к делают ёлочные игрушки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1484784"/>
            <a:ext cx="7920880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dirty="0" smtClean="0"/>
              <a:t>Рисунок </a:t>
            </a:r>
            <a:r>
              <a:rPr lang="ru-RU" sz="2000" dirty="0"/>
              <a:t>наносится в несколько этапов: берётся игрушка и наносится один слой краски, пока на нем краска подсыхает, </a:t>
            </a:r>
            <a:r>
              <a:rPr lang="ru-RU" sz="2000" dirty="0" smtClean="0"/>
              <a:t>художник </a:t>
            </a:r>
            <a:r>
              <a:rPr lang="ru-RU" sz="2000" dirty="0"/>
              <a:t>наносит основной цвет на вторую игрушку и т.д. Затем художник возвращается к первой и рисует часть сюжета и опять подвешивает игрушку и т.д.</a:t>
            </a:r>
          </a:p>
        </p:txBody>
      </p:sp>
    </p:spTree>
    <p:extLst>
      <p:ext uri="{BB962C8B-B14F-4D97-AF65-F5344CB8AC3E}">
        <p14:creationId xmlns:p14="http://schemas.microsoft.com/office/powerpoint/2010/main" val="574855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к делают ёлочные игрушки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2125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к делают ёлочные игрушки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424936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6490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Большую часть времени игрушки сохнут</a:t>
            </a:r>
            <a:endParaRPr lang="ru-RU" dirty="0"/>
          </a:p>
        </p:txBody>
      </p:sp>
      <p:pic>
        <p:nvPicPr>
          <p:cNvPr id="4" name="Рисунок 3" descr="Как делают елочные игруш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532258"/>
            <a:ext cx="3528392" cy="4116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к делают елочные игруш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32258"/>
            <a:ext cx="3994795" cy="4032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5002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А далее игрушки пакуются и отправляются в магазин</a:t>
            </a:r>
            <a:endParaRPr lang="ru-RU" dirty="0"/>
          </a:p>
        </p:txBody>
      </p:sp>
      <p:pic>
        <p:nvPicPr>
          <p:cNvPr id="5" name="Рисунок 4" descr="Как делают ёлочные игрушки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992888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6330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http://www.fresher.ru/2014/11/27/kak-delayut-yolochnye-igrushki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www.fresher.ru/manager_content/images2/kak-delayut-yolochnye-igrushki/big/1.jpg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loveopium.ru/prazdniki/kak-delayut-elochnye-igrushki.html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 материалам сайтов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30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Как делают ёлочные игрушки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992888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производство поступают вот такие длинные стеклянные палки</a:t>
            </a:r>
          </a:p>
        </p:txBody>
      </p:sp>
    </p:spTree>
    <p:extLst>
      <p:ext uri="{BB962C8B-B14F-4D97-AF65-F5344CB8AC3E}">
        <p14:creationId xmlns:p14="http://schemas.microsoft.com/office/powerpoint/2010/main" val="228493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к делают ёлочные игрушки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74" y="1196751"/>
            <a:ext cx="3677358" cy="277319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Палку нагревают и делят на несколько небольших заготовок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5" name="Рисунок 4" descr="Как делают ёлочные игрушки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30578"/>
            <a:ext cx="3816424" cy="2777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ак делают ёлочные игрушки">
            <a:hlinkClick r:id="rId6" tgtFrame="&quot;_blank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969948"/>
            <a:ext cx="3456384" cy="2617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Как делают ёлочные игрушки">
            <a:hlinkClick r:id="rId8" tgtFrame="&quot;_blank&quot;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08548"/>
            <a:ext cx="3908735" cy="2579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445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Выдувается </a:t>
            </a:r>
            <a:r>
              <a:rPr lang="ru-RU" dirty="0"/>
              <a:t>елочное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украшение </a:t>
            </a:r>
            <a:r>
              <a:rPr lang="ru-RU" dirty="0"/>
              <a:t>за один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выдох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3600" dirty="0"/>
              <a:t>Далее заготовку нагревают и выдувают изделие необходимой формы </a:t>
            </a:r>
          </a:p>
        </p:txBody>
      </p:sp>
      <p:pic>
        <p:nvPicPr>
          <p:cNvPr id="1028" name="Picture 4" descr="http://www.christmasheaven.ru/forum/uploads/1254142981/gallery_10_28_374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353" y="1484784"/>
            <a:ext cx="4420429" cy="474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70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к делают елочные игрушк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268760"/>
            <a:ext cx="4608512" cy="288032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зависимости от того, какое украшение должно получиться, выбирается формочка. В данном случае стеклодув изготавливает «домик»:</a:t>
            </a:r>
            <a:endParaRPr lang="ru-RU" sz="2400" dirty="0"/>
          </a:p>
        </p:txBody>
      </p:sp>
      <p:pic>
        <p:nvPicPr>
          <p:cNvPr id="5" name="Рисунок 4" descr="Как делают елочные игруш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4032448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071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к делают елочные игрушк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3613" y="1524000"/>
            <a:ext cx="6636774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Далее игрушки попадают к художникам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5942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/>
              <a:t/>
            </a:r>
            <a:br>
              <a:rPr lang="ru-RU" sz="3300" dirty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/>
              <a:t/>
            </a:r>
            <a:br>
              <a:rPr lang="ru-RU" sz="3300" dirty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/>
              <a:t/>
            </a:r>
            <a:br>
              <a:rPr lang="ru-RU" sz="3300" dirty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/>
              <a:t/>
            </a:r>
            <a:br>
              <a:rPr lang="ru-RU" sz="3300" dirty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/>
              <a:t/>
            </a:r>
            <a:br>
              <a:rPr lang="ru-RU" sz="3300" dirty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/>
              <a:t/>
            </a:r>
            <a:br>
              <a:rPr lang="ru-RU" sz="3300" dirty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/>
              <a:t/>
            </a:r>
            <a:br>
              <a:rPr lang="ru-RU" sz="3300" dirty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/>
              <a:t/>
            </a:r>
            <a:br>
              <a:rPr lang="ru-RU" sz="3300" dirty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2200" dirty="0"/>
              <a:t>Главный художник фабрики разрабатывает эскизы и придумывает сюжеты, которые потом будут наносить на украшения:</a:t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6" name="Объект 3" descr="Как делают ёлочные игрушки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124744"/>
            <a:ext cx="7848872" cy="5112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2940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Для рисования используют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кисточки</a:t>
            </a:r>
            <a:r>
              <a:rPr lang="ru-RU" dirty="0"/>
              <a:t>, перья, губки </a:t>
            </a:r>
            <a:endParaRPr lang="ru-RU" dirty="0"/>
          </a:p>
        </p:txBody>
      </p:sp>
      <p:pic>
        <p:nvPicPr>
          <p:cNvPr id="5" name="Рисунок 4" descr="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632848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5512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Каждый художник наносит определенный сюжет. Все это делается вручную, но рисунки на шарах практически не отличить друг от </a:t>
            </a:r>
            <a:r>
              <a:rPr lang="ru-RU" sz="2800" dirty="0" smtClean="0"/>
              <a:t>друга.</a:t>
            </a:r>
            <a:endParaRPr lang="ru-RU" sz="2800" dirty="0"/>
          </a:p>
        </p:txBody>
      </p:sp>
      <p:pic>
        <p:nvPicPr>
          <p:cNvPr id="4" name="Рисунок 3" descr="Как делают ёлочные игрушки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2596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</TotalTime>
  <Words>83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Как делают ёлочные игрушки</vt:lpstr>
      <vt:lpstr>    На производство поступают вот такие длинные стеклянные палки</vt:lpstr>
      <vt:lpstr>Палку нагревают и делят на несколько небольших заготовок:</vt:lpstr>
      <vt:lpstr>Далее заготовку нагревают и выдувают изделие необходимой формы </vt:lpstr>
      <vt:lpstr> В зависимости от того, какое украшение должно получиться, выбирается формочка. В данном случае стеклодув изготавливает «домик»:</vt:lpstr>
      <vt:lpstr>Далее игрушки попадают к художникам</vt:lpstr>
      <vt:lpstr>                 Главный художник фабрики разрабатывает эскизы и придумывает сюжеты, которые потом будут наносить на украшения: </vt:lpstr>
      <vt:lpstr>Для рисования используют  кисточки, перья, губки </vt:lpstr>
      <vt:lpstr>Каждый художник наносит определенный сюжет. Все это делается вручную, но рисунки на шарах практически не отличить друг от друга.</vt:lpstr>
      <vt:lpstr> Рисунок наносится в несколько этапов: берётся игрушка и наносится один слой краски, пока на нем краска подсыхает, художник наносит основной цвет на вторую игрушку и т.д. Затем художник возвращается к первой и рисует часть сюжета и опять подвешивает игрушку и т.д.</vt:lpstr>
      <vt:lpstr>Презентация PowerPoint</vt:lpstr>
      <vt:lpstr>Презентация PowerPoint</vt:lpstr>
      <vt:lpstr>Большую часть времени игрушки сохнут</vt:lpstr>
      <vt:lpstr>А далее игрушки пакуются и отправляются в магазин</vt:lpstr>
      <vt:lpstr>По материалам сайтов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делают ёлочные игрушки</dc:title>
  <dc:creator>Анастасия</dc:creator>
  <cp:lastModifiedBy>Анастасия</cp:lastModifiedBy>
  <cp:revision>8</cp:revision>
  <dcterms:created xsi:type="dcterms:W3CDTF">2015-01-14T18:36:14Z</dcterms:created>
  <dcterms:modified xsi:type="dcterms:W3CDTF">2015-01-14T19:26:42Z</dcterms:modified>
</cp:coreProperties>
</file>