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1" r:id="rId5"/>
    <p:sldId id="261" r:id="rId6"/>
    <p:sldId id="272" r:id="rId7"/>
    <p:sldId id="260" r:id="rId8"/>
    <p:sldId id="273" r:id="rId9"/>
    <p:sldId id="259" r:id="rId10"/>
    <p:sldId id="274" r:id="rId11"/>
    <p:sldId id="262" r:id="rId12"/>
    <p:sldId id="275" r:id="rId13"/>
    <p:sldId id="263" r:id="rId14"/>
    <p:sldId id="276" r:id="rId15"/>
    <p:sldId id="264" r:id="rId16"/>
    <p:sldId id="266" r:id="rId17"/>
    <p:sldId id="277" r:id="rId18"/>
    <p:sldId id="270" r:id="rId19"/>
    <p:sldId id="278" r:id="rId20"/>
    <p:sldId id="267" r:id="rId21"/>
    <p:sldId id="279" r:id="rId22"/>
    <p:sldId id="268" r:id="rId23"/>
    <p:sldId id="280" r:id="rId24"/>
    <p:sldId id="269" r:id="rId25"/>
    <p:sldId id="281" r:id="rId26"/>
    <p:sldId id="282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77" autoAdjust="0"/>
    <p:restoredTop sz="94660"/>
  </p:normalViewPr>
  <p:slideViewPr>
    <p:cSldViewPr snapToGrid="0">
      <p:cViewPr varScale="1">
        <p:scale>
          <a:sx n="69" d="100"/>
          <a:sy n="69" d="100"/>
        </p:scale>
        <p:origin x="63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699804"/>
            <a:ext cx="110744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609600" y="1433732"/>
            <a:ext cx="110744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51501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278099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6053797" y="3526302"/>
            <a:ext cx="6096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66B2C-0A7F-4E27-9840-6E931D4D14D1}" type="datetimeFigureOut">
              <a:rPr lang="ru-RU" smtClean="0"/>
              <a:pPr/>
              <a:t>27.03.2022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0B4628-7E67-461D-A8D9-598EDDDF9E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66B2C-0A7F-4E27-9840-6E931D4D14D1}" type="datetimeFigureOut">
              <a:rPr lang="ru-RU" smtClean="0"/>
              <a:pPr/>
              <a:t>27.03.2022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4628-7E67-461D-A8D9-598EDDDF9E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66B2C-0A7F-4E27-9840-6E931D4D14D1}" type="datetimeFigureOut">
              <a:rPr lang="ru-RU" smtClean="0"/>
              <a:pPr/>
              <a:t>27.03.2022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4628-7E67-461D-A8D9-598EDDDF9E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609600" y="1524000"/>
            <a:ext cx="10972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A866B2C-0A7F-4E27-9840-6E931D4D14D1}" type="datetimeFigureOut">
              <a:rPr lang="ru-RU" smtClean="0"/>
              <a:pPr/>
              <a:t>27.03.2022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00B4628-7E67-461D-A8D9-598EDDDF9E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66B2C-0A7F-4E27-9840-6E931D4D14D1}" type="datetimeFigureOut">
              <a:rPr lang="ru-RU" smtClean="0"/>
              <a:pPr/>
              <a:t>27.03.2022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4628-7E67-461D-A8D9-598EDDDF9E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05200"/>
            <a:ext cx="105664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4958864"/>
            <a:ext cx="105664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14400" y="4916993"/>
            <a:ext cx="105664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66B2C-0A7F-4E27-9840-6E931D4D14D1}" type="datetimeFigureOut">
              <a:rPr lang="ru-RU" smtClean="0"/>
              <a:pPr/>
              <a:t>27.03.2022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4628-7E67-461D-A8D9-598EDDDF9E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4628-7E67-461D-A8D9-598EDDDF9E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66B2C-0A7F-4E27-9840-6E931D4D14D1}" type="datetimeFigureOut">
              <a:rPr lang="ru-RU" smtClean="0"/>
              <a:pPr/>
              <a:t>27.03.2022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609600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6199717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6197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50593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339840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66B2C-0A7F-4E27-9840-6E931D4D14D1}" type="datetimeFigureOut">
              <a:rPr lang="ru-RU" smtClean="0"/>
              <a:pPr/>
              <a:t>27.03.2022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4628-7E67-461D-A8D9-598EDDDF9E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66B2C-0A7F-4E27-9840-6E931D4D14D1}" type="datetimeFigureOut">
              <a:rPr lang="ru-RU" smtClean="0"/>
              <a:pPr/>
              <a:t>27.03.2022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4628-7E67-461D-A8D9-598EDDDF9E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609600" y="457200"/>
            <a:ext cx="83312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42400" y="1600200"/>
            <a:ext cx="2645664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9042400" y="457200"/>
            <a:ext cx="26416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A866B2C-0A7F-4E27-9840-6E931D4D14D1}" type="datetimeFigureOut">
              <a:rPr lang="ru-RU" smtClean="0"/>
              <a:pPr/>
              <a:t>27.03.2022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00B4628-7E67-461D-A8D9-598EDDDF9E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9200" y="457200"/>
            <a:ext cx="2743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09600" y="457200"/>
            <a:ext cx="80264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9200" y="1600200"/>
            <a:ext cx="27432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66B2C-0A7F-4E27-9840-6E931D4D14D1}" type="datetimeFigureOut">
              <a:rPr lang="ru-RU" smtClean="0"/>
              <a:pPr/>
              <a:t>27.03.2022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0B4628-7E67-461D-A8D9-598EDDDF9E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609600" y="1447800"/>
            <a:ext cx="109728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7721600" y="6203667"/>
            <a:ext cx="34544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A866B2C-0A7F-4E27-9840-6E931D4D14D1}" type="datetimeFigureOut">
              <a:rPr lang="ru-RU" smtClean="0"/>
              <a:pPr/>
              <a:t>27.03.2022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844800" y="6203667"/>
            <a:ext cx="47752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214100" y="6181531"/>
            <a:ext cx="8128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00B4628-7E67-461D-A8D9-598EDDDF9E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slide" Target="slide2.xml"/><Relationship Id="rId7" Type="http://schemas.openxmlformats.org/officeDocument/2006/relationships/slide" Target="slide2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20.xml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slide" Target="slide3.xml"/><Relationship Id="rId7" Type="http://schemas.openxmlformats.org/officeDocument/2006/relationships/slide" Target="slide1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7.xml"/><Relationship Id="rId10" Type="http://schemas.openxmlformats.org/officeDocument/2006/relationships/slide" Target="slide26.xml"/><Relationship Id="rId4" Type="http://schemas.openxmlformats.org/officeDocument/2006/relationships/slide" Target="slide5.xml"/><Relationship Id="rId9" Type="http://schemas.openxmlformats.org/officeDocument/2006/relationships/slide" Target="slide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5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4364822"/>
            <a:ext cx="11074400" cy="2174523"/>
          </a:xfrm>
        </p:spPr>
        <p:txBody>
          <a:bodyPr>
            <a:normAutofit fontScale="25000" lnSpcReduction="20000"/>
          </a:bodyPr>
          <a:lstStyle/>
          <a:p>
            <a:pPr algn="l" fontAlgn="t">
              <a:lnSpc>
                <a:spcPct val="120000"/>
              </a:lnSpc>
            </a:pPr>
            <a:r>
              <a:rPr lang="ru-RU" sz="9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</a:t>
            </a:r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72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Копич</a:t>
            </a:r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Мария,</a:t>
            </a:r>
          </a:p>
          <a:p>
            <a:pPr algn="l" fontAlgn="t">
              <a:lnSpc>
                <a:spcPct val="120000"/>
              </a:lnSpc>
            </a:pPr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ученица 3 «Б» класса</a:t>
            </a:r>
          </a:p>
          <a:p>
            <a:pPr algn="l" fontAlgn="t">
              <a:lnSpc>
                <a:spcPct val="120000"/>
              </a:lnSpc>
            </a:pPr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Руководитель: Гузе Анна Михайловна,</a:t>
            </a:r>
          </a:p>
          <a:p>
            <a:pPr algn="l" fontAlgn="t">
              <a:lnSpc>
                <a:spcPct val="120000"/>
              </a:lnSpc>
            </a:pPr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учитель начальных классов</a:t>
            </a:r>
            <a:endParaRPr lang="ru-RU" sz="7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endParaRPr lang="ru-RU" sz="7200" dirty="0"/>
          </a:p>
          <a:p>
            <a:endParaRPr lang="ru-RU" sz="7200" dirty="0"/>
          </a:p>
          <a:p>
            <a:pPr algn="l"/>
            <a:r>
              <a:rPr lang="ru-RU" sz="7200" dirty="0"/>
              <a:t>                                                                                                                        Н.П.Р.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1544569"/>
            <a:ext cx="11074400" cy="1157068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ru-RU" sz="1800" spc="0" dirty="0">
                <a:ln>
                  <a:noFill/>
                </a:ln>
                <a:solidFill>
                  <a:prstClr val="black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r>
              <a:rPr lang="ru-RU" sz="1050" spc="0" dirty="0">
                <a:ln>
                  <a:noFill/>
                </a:ln>
                <a:solidFill>
                  <a:prstClr val="black"/>
                </a:solidFill>
                <a:effectLst/>
                <a:latin typeface="Arial" charset="0"/>
                <a:ea typeface="Calibri" pitchFamily="34" charset="0"/>
                <a:cs typeface="+mn-cs"/>
              </a:rPr>
              <a:t/>
            </a:r>
            <a:br>
              <a:rPr lang="ru-RU" sz="1050" spc="0" dirty="0">
                <a:ln>
                  <a:noFill/>
                </a:ln>
                <a:solidFill>
                  <a:prstClr val="black"/>
                </a:solidFill>
                <a:effectLst/>
                <a:latin typeface="Arial" charset="0"/>
                <a:ea typeface="Calibri" pitchFamily="34" charset="0"/>
                <a:cs typeface="+mn-cs"/>
              </a:rPr>
            </a:br>
            <a:r>
              <a:rPr lang="ru-RU" sz="1800" spc="0" dirty="0">
                <a:ln>
                  <a:noFill/>
                </a:ln>
                <a:solidFill>
                  <a:prstClr val="black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«Есаульская средняя общеобразовательная школа»</a:t>
            </a:r>
            <a:r>
              <a:rPr lang="ru-RU" sz="180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ru-RU" sz="180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180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ru-RU" sz="180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1398" y="2347694"/>
            <a:ext cx="1143838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КАРТА ЖИВОТНЫХ РЕКОРДСМЕНОВ МИРА</a:t>
            </a:r>
          </a:p>
          <a:p>
            <a:pPr algn="ctr"/>
            <a:r>
              <a:rPr lang="ru-RU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Интерактивное пособие</a:t>
            </a:r>
            <a:endParaRPr lang="ru-RU" sz="40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620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288473"/>
            <a:ext cx="109728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гигантское животное, его самцы достигают роста в 3 - 3,5 метра, длина тела до 6 метров, а вес до 5 тонн.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Индийский слон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9705109" y="5228948"/>
            <a:ext cx="602673" cy="6315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10681854" y="5249730"/>
            <a:ext cx="581891" cy="6315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09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1713" y="1825625"/>
            <a:ext cx="7515357" cy="46441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39246"/>
            <a:ext cx="10515600" cy="106686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Австралия </a:t>
            </a:r>
            <a:br>
              <a:rPr lang="ru-RU" dirty="0"/>
            </a:br>
            <a:r>
              <a:rPr lang="ru-RU" dirty="0"/>
              <a:t>Кенгуру</a:t>
            </a: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9996054" y="5246703"/>
            <a:ext cx="602673" cy="6345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>
            <a:off x="11014363" y="5246703"/>
            <a:ext cx="581891" cy="6345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06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Самое крупное млекопитающее в Австралии это исполинский кенгуру, который является и самым крупным сумчатым животным в мире. Их рост в среднем 1,2-1,4, а вес может достигать 90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кг.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Кенгуру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9705109" y="5193437"/>
            <a:ext cx="602673" cy="66703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10681854" y="5214219"/>
            <a:ext cx="581891" cy="667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99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8913" y="1825625"/>
            <a:ext cx="6970144" cy="454929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3235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Антарктида</a:t>
            </a:r>
            <a:br>
              <a:rPr lang="ru-RU" dirty="0"/>
            </a:br>
            <a:r>
              <a:rPr lang="ru-RU" dirty="0"/>
              <a:t> Синий кит</a:t>
            </a: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9705109" y="5202315"/>
            <a:ext cx="602673" cy="65815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>
            <a:off x="10681854" y="5223097"/>
            <a:ext cx="581891" cy="6581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1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Самым крупным водоплавающим животным в Антарктиде является синий кит - огромный представитель млекопитающих, обитающий в прибрежных водах материка, достигающий веса более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150 тонн, длина до 33 м. Синий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кит кроме того является самым большим животным на нашей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планете.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Синий кит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9705109" y="5291091"/>
            <a:ext cx="602673" cy="5693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10681854" y="5311873"/>
            <a:ext cx="581891" cy="5693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36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0347" y="1248086"/>
            <a:ext cx="8324490" cy="49946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2037"/>
          </a:xfrm>
        </p:spPr>
        <p:txBody>
          <a:bodyPr/>
          <a:lstStyle/>
          <a:p>
            <a:pPr algn="ctr"/>
            <a:r>
              <a:rPr lang="ru-RU" dirty="0"/>
              <a:t>Красноярский край</a:t>
            </a: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9975273" y="5117432"/>
            <a:ext cx="805022" cy="743041"/>
          </a:xfrm>
          <a:prstGeom prst="leftArrow">
            <a:avLst>
              <a:gd name="adj1" fmla="val 3301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>
            <a:hlinkClick r:id="rId4" action="ppaction://hlinksldjump"/>
          </p:cNvPr>
          <p:cNvSpPr/>
          <p:nvPr/>
        </p:nvSpPr>
        <p:spPr>
          <a:xfrm>
            <a:off x="6608618" y="2119745"/>
            <a:ext cx="270164" cy="18703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>
            <a:hlinkClick r:id="rId5" action="ppaction://hlinksldjump"/>
          </p:cNvPr>
          <p:cNvSpPr/>
          <p:nvPr/>
        </p:nvSpPr>
        <p:spPr>
          <a:xfrm>
            <a:off x="6629400" y="4052453"/>
            <a:ext cx="187036" cy="18703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>
            <a:hlinkClick r:id="rId6" action="ppaction://hlinksldjump"/>
          </p:cNvPr>
          <p:cNvSpPr/>
          <p:nvPr/>
        </p:nvSpPr>
        <p:spPr>
          <a:xfrm>
            <a:off x="6691745" y="3138055"/>
            <a:ext cx="187037" cy="14547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>
            <a:hlinkClick r:id="rId7" action="ppaction://hlinksldjump"/>
          </p:cNvPr>
          <p:cNvSpPr/>
          <p:nvPr/>
        </p:nvSpPr>
        <p:spPr>
          <a:xfrm>
            <a:off x="6442363" y="5153891"/>
            <a:ext cx="290945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>
            <a:hlinkClick r:id="rId8" action="ppaction://hlinksldjump"/>
          </p:cNvPr>
          <p:cNvSpPr/>
          <p:nvPr/>
        </p:nvSpPr>
        <p:spPr>
          <a:xfrm>
            <a:off x="6338455" y="5569526"/>
            <a:ext cx="187036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74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2317" y="1682150"/>
            <a:ext cx="8033449" cy="4753155"/>
          </a:xfrm>
          <a:prstGeom prst="rect">
            <a:avLst/>
          </a:prstGeom>
        </p:spPr>
      </p:pic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098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Арктические пустыни</a:t>
            </a:r>
            <a:br>
              <a:rPr lang="ru-RU" dirty="0"/>
            </a:br>
            <a:r>
              <a:rPr lang="ru-RU" dirty="0"/>
              <a:t>Нарвал</a:t>
            </a: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 flipV="1">
            <a:off x="10120745" y="5149049"/>
            <a:ext cx="602673" cy="77376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>
            <a:off x="11180618" y="5149049"/>
            <a:ext cx="581891" cy="7529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70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удивительные обитатели Арктики. По мнению многих людей, наиболее удивительным животным Арктики является нарвал. Это огромнейшее млекопитающее, которая весит 1,5 тонны. Ее длина достигает до 5 метров. У этого животного есть длинный рог во рту, но по сути это зуб, который никакой роли в жизнедеятельности не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играет.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Нарвал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9705109" y="5228948"/>
            <a:ext cx="602673" cy="6315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10557164" y="5228948"/>
            <a:ext cx="581891" cy="6315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73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42869" y="1664898"/>
            <a:ext cx="7556740" cy="45633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372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Тундра</a:t>
            </a:r>
            <a:br>
              <a:rPr lang="ru-RU" dirty="0"/>
            </a:br>
            <a:r>
              <a:rPr lang="ru-RU" dirty="0"/>
              <a:t>Северный олень</a:t>
            </a: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9949131" y="5279187"/>
            <a:ext cx="602673" cy="7414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>
            <a:off x="10827327" y="5335480"/>
            <a:ext cx="581891" cy="6289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52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Северный олень считается самым крупным животным на территории Красноярского края. Предпочитает проводить время на равнинах, в тайге, на горных редколесьях. Питаются травянистой растительностью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dirty="0" smtClean="0"/>
              <a:t> Длина тела особей в разных популяциях </a:t>
            </a:r>
            <a:r>
              <a:rPr lang="ru-RU" sz="3200" dirty="0" err="1" smtClean="0"/>
              <a:t>Rangifer</a:t>
            </a:r>
            <a:r>
              <a:rPr lang="ru-RU" sz="3200" dirty="0" smtClean="0"/>
              <a:t> в среднем: самцов 184—210 (до 226) см, самок 166—199 см; высота в холке 114—141 см и 102—119 см, </a:t>
            </a:r>
            <a:r>
              <a:rPr lang="ru-RU" sz="3200" b="1" dirty="0" smtClean="0"/>
              <a:t>масса</a:t>
            </a:r>
            <a:r>
              <a:rPr lang="ru-RU" sz="3200" dirty="0" smtClean="0"/>
              <a:t> тела 74-194 кг и 71-123 кг, соответственно. 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Северный олень</a:t>
            </a:r>
          </a:p>
        </p:txBody>
      </p:sp>
      <p:sp>
        <p:nvSpPr>
          <p:cNvPr id="4" name="Стрелка влево 3">
            <a:hlinkClick r:id="" action="ppaction://hlinkshowjump?jump=previousslide"/>
          </p:cNvPr>
          <p:cNvSpPr/>
          <p:nvPr/>
        </p:nvSpPr>
        <p:spPr>
          <a:xfrm>
            <a:off x="9705109" y="5228948"/>
            <a:ext cx="602673" cy="6315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10681854" y="5249730"/>
            <a:ext cx="581891" cy="6315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45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проект\101157518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7672" y="-147847"/>
            <a:ext cx="10661071" cy="700584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7401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sp>
        <p:nvSpPr>
          <p:cNvPr id="6" name="Блок-схема: узел 5">
            <a:hlinkClick r:id="rId3" action="ppaction://hlinksldjump"/>
          </p:cNvPr>
          <p:cNvSpPr/>
          <p:nvPr/>
        </p:nvSpPr>
        <p:spPr>
          <a:xfrm>
            <a:off x="2930236" y="1392382"/>
            <a:ext cx="181932" cy="16370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>
            <a:hlinkClick r:id="rId4" action="ppaction://hlinksldjump"/>
          </p:cNvPr>
          <p:cNvSpPr/>
          <p:nvPr/>
        </p:nvSpPr>
        <p:spPr>
          <a:xfrm>
            <a:off x="3657600" y="3969327"/>
            <a:ext cx="160421" cy="16953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>
            <a:hlinkClick r:id="rId5" action="ppaction://hlinksldjump"/>
          </p:cNvPr>
          <p:cNvSpPr/>
          <p:nvPr/>
        </p:nvSpPr>
        <p:spPr>
          <a:xfrm>
            <a:off x="5715000" y="2826326"/>
            <a:ext cx="187036" cy="16625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>
            <a:hlinkClick r:id="rId6" action="ppaction://hlinksldjump"/>
          </p:cNvPr>
          <p:cNvSpPr/>
          <p:nvPr/>
        </p:nvSpPr>
        <p:spPr>
          <a:xfrm>
            <a:off x="6670964" y="1363580"/>
            <a:ext cx="211099" cy="19250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>
            <a:hlinkClick r:id="rId7" action="ppaction://hlinksldjump"/>
          </p:cNvPr>
          <p:cNvSpPr/>
          <p:nvPr/>
        </p:nvSpPr>
        <p:spPr>
          <a:xfrm>
            <a:off x="8728364" y="4218709"/>
            <a:ext cx="175004" cy="1768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>
            <a:hlinkClick r:id="rId8" action="ppaction://hlinksldjump"/>
          </p:cNvPr>
          <p:cNvSpPr/>
          <p:nvPr/>
        </p:nvSpPr>
        <p:spPr>
          <a:xfrm>
            <a:off x="7211291" y="935182"/>
            <a:ext cx="394854" cy="39485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hlinkClick r:id="rId9" action="ppaction://hlinksldjump"/>
          </p:cNvPr>
          <p:cNvSpPr/>
          <p:nvPr/>
        </p:nvSpPr>
        <p:spPr>
          <a:xfrm flipH="1">
            <a:off x="6130633" y="5818909"/>
            <a:ext cx="166257" cy="1662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83770" y="283027"/>
            <a:ext cx="2135893" cy="5878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37627" y="266987"/>
            <a:ext cx="3418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hlinkClick r:id="rId10" action="ppaction://hlinksldjump"/>
              </a:rPr>
              <a:t>инструкция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5" name="Блок-схема: узел 14">
            <a:hlinkClick r:id="rId7" action="ppaction://hlinksldjump"/>
          </p:cNvPr>
          <p:cNvSpPr/>
          <p:nvPr/>
        </p:nvSpPr>
        <p:spPr>
          <a:xfrm>
            <a:off x="8728364" y="4202667"/>
            <a:ext cx="175004" cy="1768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9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3577" y="1524000"/>
            <a:ext cx="7284846" cy="4572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4078" y="268874"/>
            <a:ext cx="10515600" cy="11544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Тайга</a:t>
            </a:r>
            <a:br>
              <a:rPr lang="ru-RU" dirty="0"/>
            </a:br>
            <a:r>
              <a:rPr lang="ru-RU" dirty="0"/>
              <a:t>Бурый медведь</a:t>
            </a: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10224654" y="5779363"/>
            <a:ext cx="602673" cy="6422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>
            <a:off x="11097490" y="5779363"/>
            <a:ext cx="581891" cy="6214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00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Красноярском крае бурый медведь встречается во многих районах, но наибольшая плотность медведей отмечается в заказниках, где находятся значительные площади кедрового леса.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тела до 2,5 м, масса до 750 кг. Встав на дыбы, такой зверь достигает высоты 3 м.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Бурый медведь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9705109" y="5228948"/>
            <a:ext cx="602673" cy="6315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10681854" y="5228948"/>
            <a:ext cx="581891" cy="6523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16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6112" y="1561381"/>
            <a:ext cx="6581955" cy="47704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42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Лесостепи и степи</a:t>
            </a:r>
            <a:br>
              <a:rPr lang="ru-RU" dirty="0"/>
            </a:br>
            <a:r>
              <a:rPr lang="ru-RU" dirty="0"/>
              <a:t>Лось</a:t>
            </a: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 flipV="1">
            <a:off x="9788236" y="5601810"/>
            <a:ext cx="602673" cy="64936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>
            <a:off x="10723418" y="5601810"/>
            <a:ext cx="581891" cy="649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67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Самцы вырастают до 2 м в холке, самки несколько ниже. Вес взрослого лося может доходить до 600—700 кг. Питается травой, листвой, мхами, молодой корой. В снежные зимы совершает небольшие пищевые кочевки в места с доступным кормом. Неоднократно животное пытались приручить 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одомашнить.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Лось</a:t>
            </a:r>
          </a:p>
        </p:txBody>
      </p:sp>
      <p:sp>
        <p:nvSpPr>
          <p:cNvPr id="4" name="Стрелка влево 3">
            <a:hlinkClick r:id="" action="ppaction://hlinkshowjump?jump=previousslide"/>
          </p:cNvPr>
          <p:cNvSpPr/>
          <p:nvPr/>
        </p:nvSpPr>
        <p:spPr>
          <a:xfrm>
            <a:off x="9705109" y="5175682"/>
            <a:ext cx="602673" cy="68479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10681854" y="5196464"/>
            <a:ext cx="581891" cy="6847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52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9298" y="1595888"/>
            <a:ext cx="6763969" cy="468414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278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Горная система </a:t>
            </a:r>
            <a:br>
              <a:rPr lang="ru-RU" dirty="0"/>
            </a:br>
            <a:r>
              <a:rPr lang="ru-RU" dirty="0"/>
              <a:t>Горный козёл  </a:t>
            </a: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9705109" y="5202315"/>
            <a:ext cx="602673" cy="65815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10515600" y="5202315"/>
            <a:ext cx="581891" cy="6581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42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Сибирский горный козёл – настоящий скалолаз животного мира. Они сильны, выносливы, проворны. 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Мужские особи крупнее своих спутниц. В высоту самцы вырастают больше метра – 110см, длина их тела доходит до 1.5 – 1.7 метра. Самки вырастают до 80см и в длину до 1.3 – 1.5 метра. Весят они не больше 90 килограмм. Вес самцов достигает внушительной цифры в 130 – 150 килограмм, но это не мешает им ловко и умело маневрировать среди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скал.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Горный козёл</a:t>
            </a:r>
          </a:p>
        </p:txBody>
      </p:sp>
      <p:sp>
        <p:nvSpPr>
          <p:cNvPr id="4" name="Стрелка влево 3">
            <a:hlinkClick r:id="" action="ppaction://hlinkshowjump?jump=previousslide"/>
          </p:cNvPr>
          <p:cNvSpPr/>
          <p:nvPr/>
        </p:nvSpPr>
        <p:spPr>
          <a:xfrm>
            <a:off x="9864907" y="5770485"/>
            <a:ext cx="602673" cy="67187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10806545" y="5770485"/>
            <a:ext cx="581891" cy="6718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Инструкция</a:t>
            </a:r>
            <a:endParaRPr lang="ru-RU" sz="6000" dirty="0"/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922499" y="1569938"/>
            <a:ext cx="726556" cy="6650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374232" y="1636294"/>
            <a:ext cx="7395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1)Возвращает на карту с описания животного.</a:t>
            </a:r>
          </a:p>
          <a:p>
            <a:r>
              <a:rPr lang="ru-RU" dirty="0" smtClean="0"/>
              <a:t>2)Переносит с фото животного на его описание.</a:t>
            </a:r>
            <a:endParaRPr lang="ru-RU" dirty="0"/>
          </a:p>
        </p:txBody>
      </p:sp>
      <p:sp>
        <p:nvSpPr>
          <p:cNvPr id="10" name="Стрелка влево 9">
            <a:hlinkClick r:id="" action="ppaction://hlinkshowjump?jump=previousslide"/>
          </p:cNvPr>
          <p:cNvSpPr/>
          <p:nvPr/>
        </p:nvSpPr>
        <p:spPr>
          <a:xfrm>
            <a:off x="865286" y="2465812"/>
            <a:ext cx="706840" cy="67187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422357" y="2662986"/>
            <a:ext cx="7218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dirty="0" smtClean="0"/>
              <a:t>Возвращает с описания на фото.</a:t>
            </a:r>
          </a:p>
          <a:p>
            <a:pPr marL="342900" indent="-342900">
              <a:buAutoNum type="arabicParenR"/>
            </a:pPr>
            <a:r>
              <a:rPr lang="ru-RU" dirty="0" smtClean="0"/>
              <a:t>Возвращает с фото на карту.</a:t>
            </a:r>
          </a:p>
          <a:p>
            <a:pPr marL="342900" indent="-342900">
              <a:buAutoNum type="arabicParenR"/>
            </a:pPr>
            <a:r>
              <a:rPr lang="ru-RU" dirty="0" smtClean="0"/>
              <a:t>Возвращает с ИНСТРУКЦИИ на карту.</a:t>
            </a:r>
            <a:endParaRPr lang="ru-RU" dirty="0"/>
          </a:p>
        </p:txBody>
      </p:sp>
      <p:sp>
        <p:nvSpPr>
          <p:cNvPr id="12" name="Стрелка влево 11">
            <a:hlinkClick r:id="rId3" action="ppaction://hlinksldjump"/>
          </p:cNvPr>
          <p:cNvSpPr/>
          <p:nvPr/>
        </p:nvSpPr>
        <p:spPr>
          <a:xfrm>
            <a:off x="9864907" y="5770485"/>
            <a:ext cx="602673" cy="67187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>
            <a:hlinkClick r:id="rId4" action="ppaction://hlinksldjump"/>
          </p:cNvPr>
          <p:cNvSpPr/>
          <p:nvPr/>
        </p:nvSpPr>
        <p:spPr>
          <a:xfrm>
            <a:off x="1014662" y="3866148"/>
            <a:ext cx="477253" cy="47397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374232" y="3930315"/>
            <a:ext cx="6737684" cy="368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 Переходит на животного рекордсмена </a:t>
            </a:r>
            <a:endParaRPr lang="ru-RU" dirty="0"/>
          </a:p>
        </p:txBody>
      </p:sp>
      <p:sp>
        <p:nvSpPr>
          <p:cNvPr id="18" name="5-конечная звезда 17">
            <a:hlinkClick r:id="rId5" action="ppaction://hlinksldjump"/>
          </p:cNvPr>
          <p:cNvSpPr/>
          <p:nvPr/>
        </p:nvSpPr>
        <p:spPr>
          <a:xfrm>
            <a:off x="1002995" y="4844716"/>
            <a:ext cx="649341" cy="51188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2213811" y="5085346"/>
            <a:ext cx="7395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1)Переходит на природные зоны красноярского края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18913" y="1607627"/>
            <a:ext cx="6828398" cy="45693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5941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Северная Америка</a:t>
            </a:r>
            <a:br>
              <a:rPr lang="ru-RU" dirty="0"/>
            </a:br>
            <a:r>
              <a:rPr lang="ru-RU" dirty="0"/>
              <a:t>Американский бизон</a:t>
            </a:r>
          </a:p>
        </p:txBody>
      </p:sp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9518073" y="5216236"/>
            <a:ext cx="789709" cy="6442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лево 6"/>
          <p:cNvSpPr/>
          <p:nvPr/>
        </p:nvSpPr>
        <p:spPr>
          <a:xfrm>
            <a:off x="11686309" y="-69273"/>
            <a:ext cx="505691" cy="692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>
            <a:hlinkClick r:id="rId2" action="ppaction://hlinksldjump"/>
          </p:cNvPr>
          <p:cNvSpPr/>
          <p:nvPr/>
        </p:nvSpPr>
        <p:spPr>
          <a:xfrm>
            <a:off x="10724226" y="5195454"/>
            <a:ext cx="726556" cy="6650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25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Двухметровый гигант весом 1,5 тонны. В 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это 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крупнейшее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наземное 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животное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Внешне оно схоже с черным африканским буйволом, но имеет коричневый окрас и менее агрессивно. Учитывая размеры бизона, он подвижен, развивает скорость 60 километров в час. Некогда распространенное копытное ныне занесено в Красную книгу. Мускусный бык. Иначе его называют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овцебыком.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Американский бизон</a:t>
            </a: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9605639" y="5282214"/>
            <a:ext cx="702143" cy="57825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10681854" y="5302996"/>
            <a:ext cx="671946" cy="5782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23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5230" y="1825624"/>
            <a:ext cx="7392838" cy="45320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1135871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Южная Америка</a:t>
            </a:r>
            <a:br>
              <a:rPr lang="ru-RU" dirty="0"/>
            </a:br>
            <a:r>
              <a:rPr lang="ru-RU" dirty="0"/>
              <a:t> </a:t>
            </a:r>
            <a:r>
              <a:rPr lang="ru-RU" dirty="0" err="1"/>
              <a:t>Оринокский</a:t>
            </a:r>
            <a:r>
              <a:rPr lang="ru-RU" dirty="0"/>
              <a:t> крокодил</a:t>
            </a: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9808234" y="5335480"/>
            <a:ext cx="602673" cy="5249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>
            <a:off x="10661073" y="5335480"/>
            <a:ext cx="581891" cy="5249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37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не только крупнейшей рептилией Южной Америки, но самым большим животным на континенте. Длина тела этих рептилий может достигать более 5 метров, а масса около 400 кг.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Оринокский</a:t>
            </a:r>
            <a:r>
              <a:rPr lang="ru-RU" dirty="0"/>
              <a:t> крокодил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9863092" y="5282213"/>
            <a:ext cx="684388" cy="57825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10771909" y="5282214"/>
            <a:ext cx="684388" cy="5782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60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5066" y="1524000"/>
            <a:ext cx="6401867" cy="4572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241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Африка </a:t>
            </a:r>
            <a:br>
              <a:rPr lang="ru-RU" dirty="0"/>
            </a:br>
            <a:r>
              <a:rPr lang="ru-RU" dirty="0"/>
              <a:t>Африканский слон</a:t>
            </a: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10286999" y="5495278"/>
            <a:ext cx="602673" cy="61457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>
            <a:off x="11256818" y="-45719"/>
            <a:ext cx="935182" cy="457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>
            <a:off x="11118272" y="5495278"/>
            <a:ext cx="581891" cy="6561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15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самое крупное наземное млекопитающие на нашей планете. Он гораздо больше азиатского слона и в размерах может достигать 4,5 — 5 метров в высоту, а его масса примерно 7 — 7,5 тонн. Но встречаются и настоящие гиганты: самый крупный африканский слон, который был обнаружен, весил 12 тонн, а длина его туловища была около 7 метров. В отличии от азиатских сородичей, бивни у африканского слона присутствуют и у самцов и у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самок.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Африканский слон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9809826" y="5557421"/>
            <a:ext cx="624464" cy="5316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10679837" y="5557421"/>
            <a:ext cx="624464" cy="531652"/>
          </a:xfrm>
          <a:prstGeom prst="rightArrow">
            <a:avLst>
              <a:gd name="adj1" fmla="val 50000"/>
              <a:gd name="adj2" fmla="val 566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77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46717" y="1825625"/>
            <a:ext cx="6150175" cy="45147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1947" y="412801"/>
            <a:ext cx="10515600" cy="107094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Евразия </a:t>
            </a:r>
            <a:br>
              <a:rPr lang="ru-RU" dirty="0"/>
            </a:br>
            <a:r>
              <a:rPr lang="ru-RU" dirty="0"/>
              <a:t>Индийский слон</a:t>
            </a: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9414164" y="5548544"/>
            <a:ext cx="602673" cy="56131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>
            <a:off x="10245435" y="5548544"/>
            <a:ext cx="581891" cy="5613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1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637</Words>
  <Application>Microsoft Office PowerPoint</Application>
  <PresentationFormat>Широкоэкранный</PresentationFormat>
  <Paragraphs>62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Calibri</vt:lpstr>
      <vt:lpstr>Constantia</vt:lpstr>
      <vt:lpstr>Times New Roman</vt:lpstr>
      <vt:lpstr>Wingdings 2</vt:lpstr>
      <vt:lpstr>Бумажная</vt:lpstr>
      <vt:lpstr>Муниципальное бюджетное общеобразовательное учреждение «Есаульская средняя общеобразовательная школа»  </vt:lpstr>
      <vt:lpstr>Презентация PowerPoint</vt:lpstr>
      <vt:lpstr>Северная Америка Американский бизон</vt:lpstr>
      <vt:lpstr>Американский бизон</vt:lpstr>
      <vt:lpstr>Южная Америка  Оринокский крокодил</vt:lpstr>
      <vt:lpstr>Оринокский крокодил</vt:lpstr>
      <vt:lpstr>Африка  Африканский слон</vt:lpstr>
      <vt:lpstr>Африканский слон</vt:lpstr>
      <vt:lpstr>Евразия  Индийский слон</vt:lpstr>
      <vt:lpstr>Индийский слон</vt:lpstr>
      <vt:lpstr>Австралия  Кенгуру</vt:lpstr>
      <vt:lpstr>Кенгуру</vt:lpstr>
      <vt:lpstr>Антарктида  Синий кит</vt:lpstr>
      <vt:lpstr>Синий кит</vt:lpstr>
      <vt:lpstr>Красноярский край</vt:lpstr>
      <vt:lpstr>Арктические пустыни Нарвал</vt:lpstr>
      <vt:lpstr>Нарвал</vt:lpstr>
      <vt:lpstr>Тундра Северный олень</vt:lpstr>
      <vt:lpstr>Северный олень</vt:lpstr>
      <vt:lpstr>Тайга Бурый медведь</vt:lpstr>
      <vt:lpstr>Бурый медведь</vt:lpstr>
      <vt:lpstr>Лесостепи и степи Лось</vt:lpstr>
      <vt:lpstr>Лось</vt:lpstr>
      <vt:lpstr>Горная система  Горный козёл  </vt:lpstr>
      <vt:lpstr>Горный козёл</vt:lpstr>
      <vt:lpstr>Инструкция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Ксения</dc:creator>
  <cp:lastModifiedBy>Николай</cp:lastModifiedBy>
  <cp:revision>54</cp:revision>
  <dcterms:created xsi:type="dcterms:W3CDTF">2022-03-03T12:30:14Z</dcterms:created>
  <dcterms:modified xsi:type="dcterms:W3CDTF">2022-03-27T16:12:05Z</dcterms:modified>
</cp:coreProperties>
</file>