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flip="none" rotWithShape="1">
          <a:gsLst>
            <a:gs pos="0">
              <a:srgbClr val="B1DDFF"/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4DC8292-C852-4C71-BA76-5F12FE5257D0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6421CF9-76ED-4D49-A518-91E332DFB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618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8292-C852-4C71-BA76-5F12FE5257D0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21CF9-76ED-4D49-A518-91E332DFB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452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8292-C852-4C71-BA76-5F12FE5257D0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21CF9-76ED-4D49-A518-91E332DFB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793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8292-C852-4C71-BA76-5F12FE5257D0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21CF9-76ED-4D49-A518-91E332DFB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466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flip="none"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4DC8292-C852-4C71-BA76-5F12FE5257D0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6421CF9-76ED-4D49-A518-91E332DFB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4936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8292-C852-4C71-BA76-5F12FE5257D0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21CF9-76ED-4D49-A518-91E332DFB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920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8292-C852-4C71-BA76-5F12FE5257D0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21CF9-76ED-4D49-A518-91E332DFB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700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8292-C852-4C71-BA76-5F12FE5257D0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21CF9-76ED-4D49-A518-91E332DFB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606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8292-C852-4C71-BA76-5F12FE5257D0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21CF9-76ED-4D49-A518-91E332DFB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503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C8292-C852-4C71-BA76-5F12FE5257D0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421CF9-76ED-4D49-A518-91E332DFB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852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rgbClr val="969696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4DC8292-C852-4C71-BA76-5F12FE5257D0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lang="en-US" sz="1000" kern="1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421CF9-76ED-4D49-A518-91E332DFB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985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4DC8292-C852-4C71-BA76-5F12FE5257D0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14667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6421CF9-76ED-4D49-A518-91E332DFBB4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8902984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5D9FAC-FDED-42CE-AD58-889481F2F3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Китай </a:t>
            </a:r>
          </a:p>
        </p:txBody>
      </p:sp>
    </p:spTree>
    <p:extLst>
      <p:ext uri="{BB962C8B-B14F-4D97-AF65-F5344CB8AC3E}">
        <p14:creationId xmlns:p14="http://schemas.microsoft.com/office/powerpoint/2010/main" val="1183292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D7D6CED-924F-40AD-9FDE-0D21DA6E99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820" y="40828"/>
            <a:ext cx="6883723" cy="6521423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56009CE-11DA-4E50-A36C-969EA8BD238D}"/>
              </a:ext>
            </a:extLst>
          </p:cNvPr>
          <p:cNvSpPr/>
          <p:nvPr/>
        </p:nvSpPr>
        <p:spPr>
          <a:xfrm>
            <a:off x="120457" y="40828"/>
            <a:ext cx="6159045" cy="19314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Империя Мин (</a:t>
            </a:r>
            <a:r>
              <a:rPr lang="ru-RU" sz="3200" b="0" i="0" dirty="0">
                <a:solidFill>
                  <a:schemeClr val="tx1"/>
                </a:solidFill>
                <a:effectLst/>
                <a:latin typeface="YS Text"/>
              </a:rPr>
              <a:t>1368-1644 годы)  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4CC961C-4CAA-4A5A-A34E-D04538F296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19" y="1240972"/>
            <a:ext cx="3271335" cy="5430416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62F45DE-935A-40A0-9F5F-A3FFF2C1AAE3}"/>
              </a:ext>
            </a:extLst>
          </p:cNvPr>
          <p:cNvSpPr/>
          <p:nvPr/>
        </p:nvSpPr>
        <p:spPr>
          <a:xfrm>
            <a:off x="3032449" y="5943600"/>
            <a:ext cx="2379306" cy="765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Чжу</a:t>
            </a:r>
            <a:r>
              <a:rPr lang="ru-RU" sz="2400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400" b="1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Юаньчжан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052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4C75D5-7334-4E16-A8AD-22EB42CE4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Восстановление конфуцианских принципов -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3EBB5F-1E00-487D-AC8E-F292EADC6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7078" y="2341984"/>
            <a:ext cx="10248122" cy="3693056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/>
              <a:t>Поддержание конфуцианства; </a:t>
            </a:r>
          </a:p>
          <a:p>
            <a:r>
              <a:rPr lang="ru-RU" sz="3600" dirty="0"/>
              <a:t>Упрочение и централизация чиновнического аппарата; </a:t>
            </a:r>
          </a:p>
          <a:p>
            <a:r>
              <a:rPr lang="ru-RU" sz="3600" dirty="0"/>
              <a:t>Внешняя торговля – государственный контроль; </a:t>
            </a:r>
          </a:p>
          <a:p>
            <a:r>
              <a:rPr lang="ru-RU" sz="3600" dirty="0"/>
              <a:t>Быстрый рост населения приведет к экономическому кризису.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0255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A697C1-F3A9-4A20-B26B-D3E3F5753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931" y="661254"/>
            <a:ext cx="4736841" cy="1540769"/>
          </a:xfrm>
        </p:spPr>
        <p:txBody>
          <a:bodyPr>
            <a:normAutofit fontScale="90000"/>
          </a:bodyPr>
          <a:lstStyle/>
          <a:p>
            <a:r>
              <a:rPr lang="ru-RU" dirty="0"/>
              <a:t>Крестьянская война, 1628 года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AFE125D-7901-4A15-813B-C4F94D7307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5" t="2032" r="30675" b="16104"/>
          <a:stretch/>
        </p:blipFill>
        <p:spPr>
          <a:xfrm>
            <a:off x="5561044" y="376921"/>
            <a:ext cx="6139543" cy="610415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AD2F2E2-6F0F-4FF1-8C7B-4AB2FEB8BB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845" y="1680170"/>
            <a:ext cx="2658554" cy="467261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D10375E-E90B-41F2-A97F-1DC04B9AC16B}"/>
              </a:ext>
            </a:extLst>
          </p:cNvPr>
          <p:cNvSpPr/>
          <p:nvPr/>
        </p:nvSpPr>
        <p:spPr>
          <a:xfrm>
            <a:off x="618931" y="5784980"/>
            <a:ext cx="2898710" cy="5505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/>
              <a:t>Нурхаци</a:t>
            </a:r>
            <a:endParaRPr lang="ru-RU" sz="4000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DCEE782-C9EF-4565-AD22-CBD033900D90}"/>
              </a:ext>
            </a:extLst>
          </p:cNvPr>
          <p:cNvSpPr/>
          <p:nvPr/>
        </p:nvSpPr>
        <p:spPr>
          <a:xfrm>
            <a:off x="205274" y="2668555"/>
            <a:ext cx="2425960" cy="29578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Династия Цин (1644 – 1911 годы)</a:t>
            </a:r>
          </a:p>
        </p:txBody>
      </p:sp>
    </p:spTree>
    <p:extLst>
      <p:ext uri="{BB962C8B-B14F-4D97-AF65-F5344CB8AC3E}">
        <p14:creationId xmlns:p14="http://schemas.microsoft.com/office/powerpoint/2010/main" val="2620812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60E4C3-5A10-46CF-A95A-A518C220D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0735" y="260039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Китай во второй половине 17 века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981897-71F8-4B60-BC04-3796336B62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559" y="1903444"/>
            <a:ext cx="5110065" cy="4094273"/>
          </a:xfrm>
        </p:spPr>
        <p:txBody>
          <a:bodyPr>
            <a:normAutofit lnSpcReduction="10000"/>
          </a:bodyPr>
          <a:lstStyle/>
          <a:p>
            <a:r>
              <a:rPr lang="ru-RU" sz="3600" dirty="0"/>
              <a:t>Разрушение городов; </a:t>
            </a:r>
          </a:p>
          <a:p>
            <a:r>
              <a:rPr lang="ru-RU" sz="3600" dirty="0"/>
              <a:t>Упадок экономики; </a:t>
            </a:r>
          </a:p>
          <a:p>
            <a:r>
              <a:rPr lang="ru-RU" sz="3600" dirty="0"/>
              <a:t>Деление общества на маньчжуров и местное население.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455E0F7-B678-4E8B-A215-18048B618A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151" y="1317789"/>
            <a:ext cx="4154497" cy="5073679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A8CA0AB-DF6E-4806-9C23-08CE2409F983}"/>
              </a:ext>
            </a:extLst>
          </p:cNvPr>
          <p:cNvSpPr/>
          <p:nvPr/>
        </p:nvSpPr>
        <p:spPr>
          <a:xfrm>
            <a:off x="4292082" y="5122506"/>
            <a:ext cx="3023118" cy="1278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Император </a:t>
            </a:r>
            <a:r>
              <a:rPr lang="ru-RU" sz="2800" b="1" dirty="0" err="1"/>
              <a:t>Канси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895970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1ACEAF-41CB-48FE-84A7-8006D0C79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947" y="605271"/>
            <a:ext cx="10058400" cy="1371600"/>
          </a:xfrm>
        </p:spPr>
        <p:txBody>
          <a:bodyPr/>
          <a:lstStyle/>
          <a:p>
            <a:r>
              <a:rPr lang="ru-RU" b="1" dirty="0"/>
              <a:t>Европейцы в Китае 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C4A46A51-5D69-4BF7-B5BA-E786B73830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299" y="372007"/>
            <a:ext cx="4817896" cy="6304867"/>
          </a:xfr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DA1731B-E0B2-492F-AF0D-B7FD8F325E3F}"/>
              </a:ext>
            </a:extLst>
          </p:cNvPr>
          <p:cNvSpPr/>
          <p:nvPr/>
        </p:nvSpPr>
        <p:spPr>
          <a:xfrm>
            <a:off x="2929812" y="5075853"/>
            <a:ext cx="3890866" cy="105435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Маттео Риччи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9160091-0C88-49B3-8A53-90A255F3F556}"/>
              </a:ext>
            </a:extLst>
          </p:cNvPr>
          <p:cNvSpPr/>
          <p:nvPr/>
        </p:nvSpPr>
        <p:spPr>
          <a:xfrm>
            <a:off x="562947" y="1782147"/>
            <a:ext cx="5949820" cy="3135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Активный контроль государства над внешней и внутренней торговлей </a:t>
            </a:r>
          </a:p>
        </p:txBody>
      </p:sp>
    </p:spTree>
    <p:extLst>
      <p:ext uri="{BB962C8B-B14F-4D97-AF65-F5344CB8AC3E}">
        <p14:creationId xmlns:p14="http://schemas.microsoft.com/office/powerpoint/2010/main" val="20036857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373545"/>
      </a:dk2>
      <a:lt2>
        <a:srgbClr val="BCD0E0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6793CD"/>
      </a:accent6>
      <a:hlink>
        <a:srgbClr val="6B9F25"/>
      </a:hlink>
      <a:folHlink>
        <a:srgbClr val="9F6715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913DB040-6816-4415-960D-8178C78575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18</TotalTime>
  <Words>85</Words>
  <Application>Microsoft Office PowerPoint</Application>
  <PresentationFormat>Широкоэкранный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YS Text</vt:lpstr>
      <vt:lpstr>Савон</vt:lpstr>
      <vt:lpstr>Китай </vt:lpstr>
      <vt:lpstr>Презентация PowerPoint</vt:lpstr>
      <vt:lpstr>Восстановление конфуцианских принципов - </vt:lpstr>
      <vt:lpstr>Крестьянская война, 1628 года </vt:lpstr>
      <vt:lpstr>Китай во второй половине 17 века</vt:lpstr>
      <vt:lpstr>Европейцы в Китае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Китай </dc:title>
  <dc:creator>Карина Гребенюк</dc:creator>
  <cp:lastModifiedBy>Карина Гребенюк</cp:lastModifiedBy>
  <cp:revision>1</cp:revision>
  <dcterms:created xsi:type="dcterms:W3CDTF">2022-01-09T08:44:52Z</dcterms:created>
  <dcterms:modified xsi:type="dcterms:W3CDTF">2022-01-09T09:03:00Z</dcterms:modified>
</cp:coreProperties>
</file>