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60" r:id="rId2"/>
    <p:sldId id="256" r:id="rId3"/>
    <p:sldId id="257" r:id="rId4"/>
    <p:sldId id="258" r:id="rId5"/>
    <p:sldId id="259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828800" y="3159760"/>
            <a:ext cx="457200" cy="1034129"/>
          </a:xfrm>
          <a:prstGeom prst="rect">
            <a:avLst/>
          </a:prstGeom>
          <a:noFill/>
        </p:spPr>
        <p:txBody>
          <a:bodyPr wrap="square" lIns="0" tIns="9144" rIns="0" bIns="9144" rtlCol="0" anchor="ctr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7240" y="1219200"/>
            <a:ext cx="7543800" cy="2152650"/>
          </a:xfrm>
        </p:spPr>
        <p:txBody>
          <a:bodyPr>
            <a:noAutofit/>
          </a:bodyPr>
          <a:lstStyle>
            <a:lvl1pPr>
              <a:defRPr sz="600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33600" y="3375491"/>
            <a:ext cx="6172200" cy="685800"/>
          </a:xfrm>
        </p:spPr>
        <p:txBody>
          <a:bodyPr anchor="ctr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15.11.2022</a:t>
            </a:fld>
            <a:endParaRPr lang="ru-RU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33600" y="685801"/>
            <a:ext cx="5791200" cy="3505199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09600" y="609601"/>
            <a:ext cx="2133600" cy="51816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95600" y="685801"/>
            <a:ext cx="5029200" cy="45720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15.11.2022</a:t>
            </a:fld>
            <a:endParaRPr lang="ru-RU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4267200" y="4074497"/>
            <a:ext cx="457200" cy="101566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0" y="4267368"/>
            <a:ext cx="3733800" cy="731520"/>
          </a:xfrm>
        </p:spPr>
        <p:txBody>
          <a:bodyPr anchor="ctr">
            <a:normAutofit/>
          </a:bodyPr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15.11.2022</a:t>
            </a:fld>
            <a:endParaRPr lang="ru-RU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286000" y="1905000"/>
            <a:ext cx="6035040" cy="2350008"/>
          </a:xfrm>
        </p:spPr>
        <p:txBody>
          <a:bodyPr/>
          <a:lstStyle>
            <a:lvl1pPr marL="0" algn="l" defTabSz="914400" rtl="0" eaLnBrk="1" latinLnBrk="0" hangingPunct="1">
              <a:spcBef>
                <a:spcPct val="0"/>
              </a:spcBef>
              <a:buNone/>
              <a:defRPr lang="en-US" sz="5400" b="0" kern="1200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15.11.2022</a:t>
            </a:fld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1344168" y="658368"/>
            <a:ext cx="3273552" cy="3429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4"/>
          </p:nvPr>
        </p:nvSpPr>
        <p:spPr>
          <a:xfrm>
            <a:off x="5029200" y="658368"/>
            <a:ext cx="3273552" cy="34321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112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44168" y="1371600"/>
            <a:ext cx="3276600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2920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29200" y="1371600"/>
            <a:ext cx="3273552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5664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78028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15.11.2022</a:t>
            </a:fld>
            <a:endParaRPr lang="ru-RU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15.11.2022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15.11.2022</a:t>
            </a:fld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5328920" y="1774588"/>
            <a:ext cx="457200" cy="123110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8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8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1"/>
            <a:ext cx="4343400" cy="3429000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15000" y="685801"/>
            <a:ext cx="2590800" cy="3429000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15.11.2022</a:t>
            </a:fld>
            <a:endParaRPr lang="ru-RU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219200" y="612775"/>
            <a:ext cx="6705600" cy="2546985"/>
          </a:xfrm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743200" y="3453047"/>
            <a:ext cx="5029200" cy="720804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435352" y="3331464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15.11.2022</a:t>
            </a:fld>
            <a:endParaRPr lang="ru-RU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accent6">
                  <a:lumMod val="50000"/>
                  <a:alpha val="36000"/>
                </a:schemeClr>
              </a:gs>
              <a:gs pos="100000">
                <a:schemeClr val="bg2">
                  <a:alpha val="1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 rot="19724275">
            <a:off x="1373221" y="1038440"/>
            <a:ext cx="7240620" cy="570698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7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 rot="17656910">
            <a:off x="-274211" y="1165875"/>
            <a:ext cx="5538472" cy="4480459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 rot="19724275">
            <a:off x="3277955" y="116854"/>
            <a:ext cx="6479362" cy="475475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7240" y="4876800"/>
            <a:ext cx="7543800" cy="9144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33600" y="685801"/>
            <a:ext cx="6096000" cy="36575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5473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B4C71EC6-210F-42DE-9C53-41977AD35B3D}" type="datetimeFigureOut">
              <a:rPr lang="ru-RU" smtClean="0"/>
              <a:t>15.11.2022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22960" y="6154738"/>
            <a:ext cx="45720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2960" y="5842000"/>
            <a:ext cx="2133600" cy="304800"/>
          </a:xfrm>
          <a:prstGeom prst="rect">
            <a:avLst/>
          </a:prstGeom>
        </p:spPr>
        <p:txBody>
          <a:bodyPr vert="horz" lIns="91440" tIns="45720" rIns="91440" bIns="9144" rtlCol="0" anchor="b"/>
          <a:lstStyle>
            <a:lvl1pPr algn="l">
              <a:defRPr sz="16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56032" algn="l" defTabSz="914400" rtl="0" eaLnBrk="1" latinLnBrk="0" hangingPunct="1">
        <a:spcBef>
          <a:spcPct val="20000"/>
        </a:spcBef>
        <a:spcAft>
          <a:spcPts val="0"/>
        </a:spcAft>
        <a:buSzPct val="60000"/>
        <a:buFont typeface="Wingdings" pitchFamily="2" charset="2"/>
        <a:buChar char=""/>
        <a:defRPr sz="21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1pPr>
      <a:lvl2pPr marL="6400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2pPr>
      <a:lvl3pPr marL="10058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7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3pPr>
      <a:lvl4pPr marL="1371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6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4pPr>
      <a:lvl5pPr marL="164592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5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5pPr>
      <a:lvl6pPr marL="196596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6pPr>
      <a:lvl7pPr marL="22402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7pPr>
      <a:lvl8pPr marL="2514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8pPr>
      <a:lvl9pPr marL="28346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620688"/>
            <a:ext cx="7543800" cy="5040560"/>
          </a:xfrm>
        </p:spPr>
        <p:txBody>
          <a:bodyPr/>
          <a:lstStyle/>
          <a:p>
            <a:pPr algn="ctr"/>
            <a:r>
              <a:rPr lang="ru-RU" dirty="0" smtClean="0"/>
              <a:t>Класс миллионов, класс миллиардов</a:t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2800" dirty="0" smtClean="0"/>
              <a:t>МАОУ ОШ № 25 г. Бор</a:t>
            </a:r>
            <a:br>
              <a:rPr lang="ru-RU" sz="2800" dirty="0" smtClean="0"/>
            </a:br>
            <a:r>
              <a:rPr lang="ru-RU" sz="2800" dirty="0" err="1" smtClean="0"/>
              <a:t>Молодкина</a:t>
            </a:r>
            <a:r>
              <a:rPr lang="ru-RU" sz="2800" dirty="0" smtClean="0"/>
              <a:t> Л.Е.</a:t>
            </a:r>
            <a:br>
              <a:rPr lang="ru-RU" sz="2800" dirty="0" smtClean="0"/>
            </a:br>
            <a:r>
              <a:rPr lang="ru-RU" sz="2800" dirty="0" smtClean="0"/>
              <a:t>учитель начальных классов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6908066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07504" y="2587499"/>
            <a:ext cx="1584175" cy="1143000"/>
          </a:xfrm>
        </p:spPr>
        <p:txBody>
          <a:bodyPr/>
          <a:lstStyle/>
          <a:p>
            <a:r>
              <a:rPr lang="ru-RU" b="1" dirty="0" smtClean="0"/>
              <a:t>3585,</a:t>
            </a:r>
            <a:endParaRPr lang="ru-RU" b="1" dirty="0"/>
          </a:p>
        </p:txBody>
      </p:sp>
      <p:sp>
        <p:nvSpPr>
          <p:cNvPr id="5" name="Заголовок 3"/>
          <p:cNvSpPr txBox="1">
            <a:spLocks/>
          </p:cNvSpPr>
          <p:nvPr/>
        </p:nvSpPr>
        <p:spPr>
          <a:xfrm>
            <a:off x="7258891" y="2587499"/>
            <a:ext cx="1584175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9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b="1" dirty="0" smtClean="0"/>
              <a:t>3590.</a:t>
            </a:r>
            <a:endParaRPr lang="ru-RU" b="1" dirty="0"/>
          </a:p>
        </p:txBody>
      </p:sp>
      <p:sp>
        <p:nvSpPr>
          <p:cNvPr id="6" name="Заголовок 3"/>
          <p:cNvSpPr txBox="1">
            <a:spLocks/>
          </p:cNvSpPr>
          <p:nvPr/>
        </p:nvSpPr>
        <p:spPr>
          <a:xfrm>
            <a:off x="1570259" y="2587499"/>
            <a:ext cx="5832648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9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b="1" dirty="0" smtClean="0"/>
              <a:t>3586,3587,3588,3589,</a:t>
            </a:r>
            <a:endParaRPr lang="ru-RU" b="1" dirty="0"/>
          </a:p>
        </p:txBody>
      </p:sp>
      <p:sp>
        <p:nvSpPr>
          <p:cNvPr id="20" name="Заголовок 3"/>
          <p:cNvSpPr txBox="1">
            <a:spLocks/>
          </p:cNvSpPr>
          <p:nvPr/>
        </p:nvSpPr>
        <p:spPr>
          <a:xfrm>
            <a:off x="395537" y="188640"/>
            <a:ext cx="8447529" cy="208823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9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ru-RU" b="1" dirty="0" smtClean="0"/>
              <a:t>Запиши числа по порядку: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33780054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476672"/>
            <a:ext cx="7543800" cy="914400"/>
          </a:xfrm>
        </p:spPr>
        <p:txBody>
          <a:bodyPr/>
          <a:lstStyle/>
          <a:p>
            <a:r>
              <a:rPr lang="ru-RU" dirty="0" smtClean="0"/>
              <a:t>Вычисли:</a:t>
            </a:r>
            <a:endParaRPr lang="ru-RU" dirty="0"/>
          </a:p>
        </p:txBody>
      </p:sp>
      <p:sp>
        <p:nvSpPr>
          <p:cNvPr id="3" name="Заголовок 3"/>
          <p:cNvSpPr txBox="1">
            <a:spLocks/>
          </p:cNvSpPr>
          <p:nvPr/>
        </p:nvSpPr>
        <p:spPr>
          <a:xfrm>
            <a:off x="106458" y="1358984"/>
            <a:ext cx="8712968" cy="78296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9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b="1" dirty="0" smtClean="0"/>
              <a:t>90 000 + 5 000 + 60 + 6 =</a:t>
            </a:r>
            <a:endParaRPr lang="ru-RU" b="1" dirty="0"/>
          </a:p>
        </p:txBody>
      </p:sp>
      <p:sp>
        <p:nvSpPr>
          <p:cNvPr id="4" name="Заголовок 3"/>
          <p:cNvSpPr txBox="1">
            <a:spLocks/>
          </p:cNvSpPr>
          <p:nvPr/>
        </p:nvSpPr>
        <p:spPr>
          <a:xfrm>
            <a:off x="106458" y="2420888"/>
            <a:ext cx="8700870" cy="77383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9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b="1" dirty="0" smtClean="0"/>
              <a:t>500 000+6 000+400+80+2=</a:t>
            </a:r>
            <a:endParaRPr lang="ru-RU" b="1" dirty="0"/>
          </a:p>
        </p:txBody>
      </p:sp>
      <p:sp>
        <p:nvSpPr>
          <p:cNvPr id="5" name="Заголовок 3"/>
          <p:cNvSpPr txBox="1">
            <a:spLocks/>
          </p:cNvSpPr>
          <p:nvPr/>
        </p:nvSpPr>
        <p:spPr>
          <a:xfrm>
            <a:off x="80369" y="3501008"/>
            <a:ext cx="8568952" cy="83671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9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b="1" dirty="0" smtClean="0"/>
              <a:t>30 000 + 4 =</a:t>
            </a:r>
            <a:endParaRPr lang="ru-RU" b="1" dirty="0"/>
          </a:p>
        </p:txBody>
      </p:sp>
      <p:sp>
        <p:nvSpPr>
          <p:cNvPr id="6" name="Заголовок 3"/>
          <p:cNvSpPr txBox="1">
            <a:spLocks/>
          </p:cNvSpPr>
          <p:nvPr/>
        </p:nvSpPr>
        <p:spPr>
          <a:xfrm>
            <a:off x="106458" y="4581128"/>
            <a:ext cx="8547208" cy="78296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9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b="1" dirty="0" smtClean="0"/>
              <a:t>700 000 + 40 000 + 70 =</a:t>
            </a:r>
            <a:endParaRPr lang="ru-RU" b="1" dirty="0"/>
          </a:p>
        </p:txBody>
      </p:sp>
      <p:sp>
        <p:nvSpPr>
          <p:cNvPr id="7" name="Заголовок 3"/>
          <p:cNvSpPr txBox="1">
            <a:spLocks/>
          </p:cNvSpPr>
          <p:nvPr/>
        </p:nvSpPr>
        <p:spPr>
          <a:xfrm>
            <a:off x="106458" y="5589240"/>
            <a:ext cx="8547208" cy="78296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9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b="1" dirty="0" smtClean="0"/>
              <a:t>50 000 + 50 + 5 =</a:t>
            </a:r>
            <a:endParaRPr lang="ru-RU" b="1" dirty="0"/>
          </a:p>
        </p:txBody>
      </p:sp>
      <p:sp>
        <p:nvSpPr>
          <p:cNvPr id="8" name="Заголовок 3"/>
          <p:cNvSpPr txBox="1">
            <a:spLocks/>
          </p:cNvSpPr>
          <p:nvPr/>
        </p:nvSpPr>
        <p:spPr>
          <a:xfrm>
            <a:off x="6628723" y="1343398"/>
            <a:ext cx="2030992" cy="78296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9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b="1" dirty="0" smtClean="0">
                <a:solidFill>
                  <a:srgbClr val="FF0000"/>
                </a:solidFill>
              </a:rPr>
              <a:t>95 066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9" name="Заголовок 3"/>
          <p:cNvSpPr txBox="1">
            <a:spLocks/>
          </p:cNvSpPr>
          <p:nvPr/>
        </p:nvSpPr>
        <p:spPr>
          <a:xfrm>
            <a:off x="6948264" y="2420888"/>
            <a:ext cx="2382313" cy="78296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9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b="1" dirty="0" smtClean="0">
                <a:solidFill>
                  <a:srgbClr val="FF0000"/>
                </a:solidFill>
              </a:rPr>
              <a:t>506 482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10" name="Заголовок 3"/>
          <p:cNvSpPr txBox="1">
            <a:spLocks/>
          </p:cNvSpPr>
          <p:nvPr/>
        </p:nvSpPr>
        <p:spPr>
          <a:xfrm>
            <a:off x="3437052" y="3527884"/>
            <a:ext cx="2030992" cy="78296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9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b="1" dirty="0" smtClean="0">
                <a:solidFill>
                  <a:srgbClr val="FF0000"/>
                </a:solidFill>
              </a:rPr>
              <a:t>30 004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11" name="Заголовок 3"/>
          <p:cNvSpPr txBox="1">
            <a:spLocks/>
          </p:cNvSpPr>
          <p:nvPr/>
        </p:nvSpPr>
        <p:spPr>
          <a:xfrm>
            <a:off x="6353007" y="4550728"/>
            <a:ext cx="2460370" cy="78296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9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b="1" dirty="0" smtClean="0">
                <a:solidFill>
                  <a:srgbClr val="FF0000"/>
                </a:solidFill>
              </a:rPr>
              <a:t>740 070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12" name="Заголовок 3"/>
          <p:cNvSpPr txBox="1">
            <a:spLocks/>
          </p:cNvSpPr>
          <p:nvPr/>
        </p:nvSpPr>
        <p:spPr>
          <a:xfrm>
            <a:off x="4683670" y="5589240"/>
            <a:ext cx="2030992" cy="78296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9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b="1" dirty="0" smtClean="0">
                <a:solidFill>
                  <a:srgbClr val="FF0000"/>
                </a:solidFill>
              </a:rPr>
              <a:t>50 055</a:t>
            </a:r>
            <a:endParaRPr lang="ru-RU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88170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  <p:bldP spid="1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-171400"/>
            <a:ext cx="7543800" cy="2808312"/>
          </a:xfrm>
        </p:spPr>
        <p:txBody>
          <a:bodyPr/>
          <a:lstStyle/>
          <a:p>
            <a:r>
              <a:rPr lang="ru-RU" sz="3600" b="1" dirty="0" smtClean="0"/>
              <a:t>ЗАПИШИ ЧИСЛА В ТАБЛИЦУ:</a:t>
            </a:r>
            <a:br>
              <a:rPr lang="ru-RU" sz="3600" b="1" dirty="0" smtClean="0"/>
            </a:br>
            <a:r>
              <a:rPr lang="ru-RU" sz="3600" b="1" dirty="0" smtClean="0"/>
              <a:t>4 891</a:t>
            </a:r>
            <a:br>
              <a:rPr lang="ru-RU" sz="3600" b="1" dirty="0" smtClean="0"/>
            </a:br>
            <a:r>
              <a:rPr lang="ru-RU" sz="3600" b="1" dirty="0" smtClean="0"/>
              <a:t>832 051</a:t>
            </a:r>
            <a:br>
              <a:rPr lang="ru-RU" sz="3600" b="1" dirty="0" smtClean="0"/>
            </a:br>
            <a:r>
              <a:rPr lang="ru-RU" sz="3600" b="1" dirty="0" smtClean="0"/>
              <a:t>1 999 098</a:t>
            </a:r>
            <a:endParaRPr lang="ru-RU" sz="3600" b="1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49487677"/>
              </p:ext>
            </p:extLst>
          </p:nvPr>
        </p:nvGraphicFramePr>
        <p:xfrm>
          <a:off x="251520" y="3068960"/>
          <a:ext cx="8568954" cy="336508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28159"/>
                <a:gridCol w="1428159"/>
                <a:gridCol w="1428159"/>
                <a:gridCol w="1428159"/>
                <a:gridCol w="1428159"/>
                <a:gridCol w="1428159"/>
              </a:tblGrid>
              <a:tr h="807184">
                <a:tc gridSpan="3"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II </a:t>
                      </a:r>
                      <a:r>
                        <a:rPr lang="ru-RU" sz="2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класс</a:t>
                      </a:r>
                    </a:p>
                    <a:p>
                      <a:pPr algn="ctr"/>
                      <a:r>
                        <a:rPr lang="ru-RU" sz="24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ТЫСЯЧИ</a:t>
                      </a:r>
                      <a:endParaRPr lang="ru-RU" sz="2400" b="1" dirty="0" smtClean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 </a:t>
                      </a:r>
                      <a:r>
                        <a:rPr lang="ru-RU" sz="2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класс</a:t>
                      </a:r>
                    </a:p>
                    <a:p>
                      <a:pPr algn="ctr"/>
                      <a:r>
                        <a:rPr lang="ru-RU" sz="2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ЕДИНИЦЫ</a:t>
                      </a:r>
                      <a:endParaRPr lang="ru-RU" sz="2400" b="1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634014">
                <a:tc>
                  <a:txBody>
                    <a:bodyPr/>
                    <a:lstStyle/>
                    <a:p>
                      <a:r>
                        <a:rPr lang="ru-RU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Сотни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тысяч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Десятки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тысяч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Единицы</a:t>
                      </a:r>
                    </a:p>
                    <a:p>
                      <a:r>
                        <a:rPr lang="ru-RU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тысяч</a:t>
                      </a:r>
                      <a:endParaRPr lang="ru-RU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Сотни </a:t>
                      </a:r>
                      <a:endParaRPr lang="ru-RU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Десятки </a:t>
                      </a:r>
                      <a:endParaRPr lang="ru-RU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Единицы </a:t>
                      </a:r>
                      <a:endParaRPr lang="ru-RU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634014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solidFill>
                            <a:schemeClr val="bg2"/>
                          </a:solidFill>
                        </a:ln>
                      </a:endParaRPr>
                    </a:p>
                  </a:txBody>
                  <a:tcPr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634014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solidFill>
                            <a:schemeClr val="bg2"/>
                          </a:solidFill>
                        </a:ln>
                      </a:endParaRPr>
                    </a:p>
                  </a:txBody>
                  <a:tcPr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634014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solidFill>
                            <a:schemeClr val="bg2"/>
                          </a:solidFill>
                        </a:ln>
                      </a:endParaRPr>
                    </a:p>
                  </a:txBody>
                  <a:tcPr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Заголовок 1"/>
          <p:cNvSpPr txBox="1">
            <a:spLocks/>
          </p:cNvSpPr>
          <p:nvPr/>
        </p:nvSpPr>
        <p:spPr>
          <a:xfrm>
            <a:off x="7812360" y="4437112"/>
            <a:ext cx="360040" cy="764704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9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sz="3600" dirty="0" smtClean="0"/>
              <a:t>1</a:t>
            </a:r>
            <a:endParaRPr lang="ru-RU" sz="3600" dirty="0"/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3563888" y="4437112"/>
            <a:ext cx="360040" cy="764704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9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sz="3600" dirty="0" smtClean="0"/>
              <a:t>4</a:t>
            </a:r>
            <a:endParaRPr lang="ru-RU" sz="3600" dirty="0"/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5004048" y="4437112"/>
            <a:ext cx="360040" cy="764704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9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sz="3600" dirty="0" smtClean="0"/>
              <a:t>8</a:t>
            </a:r>
            <a:endParaRPr lang="ru-RU" sz="3600" dirty="0"/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6409978" y="4437112"/>
            <a:ext cx="360040" cy="764704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9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sz="3600" dirty="0" smtClean="0"/>
              <a:t>9</a:t>
            </a:r>
            <a:endParaRPr lang="ru-RU" sz="3600" dirty="0"/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>
            <a:off x="7874941" y="5046712"/>
            <a:ext cx="360040" cy="764704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9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sz="3600" dirty="0" smtClean="0"/>
              <a:t>1</a:t>
            </a:r>
            <a:endParaRPr lang="ru-RU" sz="3600" dirty="0"/>
          </a:p>
        </p:txBody>
      </p:sp>
      <p:sp>
        <p:nvSpPr>
          <p:cNvPr id="10" name="Заголовок 1"/>
          <p:cNvSpPr txBox="1">
            <a:spLocks/>
          </p:cNvSpPr>
          <p:nvPr/>
        </p:nvSpPr>
        <p:spPr>
          <a:xfrm>
            <a:off x="6409978" y="5095870"/>
            <a:ext cx="360040" cy="764704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9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sz="3600" dirty="0" smtClean="0"/>
              <a:t>5</a:t>
            </a:r>
            <a:endParaRPr lang="ru-RU" sz="3600" dirty="0"/>
          </a:p>
        </p:txBody>
      </p:sp>
      <p:sp>
        <p:nvSpPr>
          <p:cNvPr id="11" name="Заголовок 1"/>
          <p:cNvSpPr txBox="1">
            <a:spLocks/>
          </p:cNvSpPr>
          <p:nvPr/>
        </p:nvSpPr>
        <p:spPr>
          <a:xfrm>
            <a:off x="5004048" y="5046712"/>
            <a:ext cx="360040" cy="764704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9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sz="3600" dirty="0" smtClean="0"/>
              <a:t>0</a:t>
            </a:r>
            <a:endParaRPr lang="ru-RU" sz="3600" dirty="0"/>
          </a:p>
        </p:txBody>
      </p:sp>
      <p:grpSp>
        <p:nvGrpSpPr>
          <p:cNvPr id="15" name="Группа 14"/>
          <p:cNvGrpSpPr/>
          <p:nvPr/>
        </p:nvGrpSpPr>
        <p:grpSpPr>
          <a:xfrm>
            <a:off x="467544" y="5046712"/>
            <a:ext cx="3507339" cy="813862"/>
            <a:chOff x="467544" y="5046712"/>
            <a:chExt cx="3507339" cy="813862"/>
          </a:xfrm>
        </p:grpSpPr>
        <p:sp>
          <p:nvSpPr>
            <p:cNvPr id="12" name="Заголовок 1"/>
            <p:cNvSpPr txBox="1">
              <a:spLocks/>
            </p:cNvSpPr>
            <p:nvPr/>
          </p:nvSpPr>
          <p:spPr>
            <a:xfrm>
              <a:off x="3614843" y="5095870"/>
              <a:ext cx="360040" cy="764704"/>
            </a:xfrm>
            <a:prstGeom prst="rect">
              <a:avLst/>
            </a:prstGeom>
          </p:spPr>
          <p:txBody>
            <a:bodyPr vert="horz" lIns="91440" tIns="45720" rIns="91440" bIns="45720" rtlCol="0" anchor="b">
              <a:noAutofit/>
            </a:bodyPr>
            <a:lstStyle>
              <a:lvl1pPr algn="l" defTabSz="914400" rtl="0" eaLnBrk="1" latinLnBrk="0" hangingPunct="1">
                <a:spcBef>
                  <a:spcPct val="0"/>
                </a:spcBef>
                <a:buNone/>
                <a:defRPr sz="4900"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j-lt"/>
                  <a:ea typeface="+mj-ea"/>
                  <a:cs typeface="+mj-cs"/>
                </a:defRPr>
              </a:lvl1pPr>
              <a:lvl2pPr eaLnBrk="1" hangingPunct="1">
                <a:defRPr>
                  <a:solidFill>
                    <a:schemeClr val="tx2"/>
                  </a:solidFill>
                </a:defRPr>
              </a:lvl2pPr>
              <a:lvl3pPr eaLnBrk="1" hangingPunct="1">
                <a:defRPr>
                  <a:solidFill>
                    <a:schemeClr val="tx2"/>
                  </a:solidFill>
                </a:defRPr>
              </a:lvl3pPr>
              <a:lvl4pPr eaLnBrk="1" hangingPunct="1">
                <a:defRPr>
                  <a:solidFill>
                    <a:schemeClr val="tx2"/>
                  </a:solidFill>
                </a:defRPr>
              </a:lvl4pPr>
              <a:lvl5pPr eaLnBrk="1" hangingPunct="1">
                <a:defRPr>
                  <a:solidFill>
                    <a:schemeClr val="tx2"/>
                  </a:solidFill>
                </a:defRPr>
              </a:lvl5pPr>
              <a:lvl6pPr eaLnBrk="1" hangingPunct="1">
                <a:defRPr>
                  <a:solidFill>
                    <a:schemeClr val="tx2"/>
                  </a:solidFill>
                </a:defRPr>
              </a:lvl6pPr>
              <a:lvl7pPr eaLnBrk="1" hangingPunct="1">
                <a:defRPr>
                  <a:solidFill>
                    <a:schemeClr val="tx2"/>
                  </a:solidFill>
                </a:defRPr>
              </a:lvl7pPr>
              <a:lvl8pPr eaLnBrk="1" hangingPunct="1">
                <a:defRPr>
                  <a:solidFill>
                    <a:schemeClr val="tx2"/>
                  </a:solidFill>
                </a:defRPr>
              </a:lvl8pPr>
              <a:lvl9pPr eaLnBrk="1" hangingPunct="1">
                <a:defRPr>
                  <a:solidFill>
                    <a:schemeClr val="tx2"/>
                  </a:solidFill>
                </a:defRPr>
              </a:lvl9pPr>
            </a:lstStyle>
            <a:p>
              <a:r>
                <a:rPr lang="ru-RU" sz="3600" dirty="0" smtClean="0"/>
                <a:t>2</a:t>
              </a:r>
              <a:endParaRPr lang="ru-RU" sz="3600" dirty="0"/>
            </a:p>
          </p:txBody>
        </p:sp>
        <p:sp>
          <p:nvSpPr>
            <p:cNvPr id="13" name="Заголовок 1"/>
            <p:cNvSpPr txBox="1">
              <a:spLocks/>
            </p:cNvSpPr>
            <p:nvPr/>
          </p:nvSpPr>
          <p:spPr>
            <a:xfrm>
              <a:off x="2195736" y="5070738"/>
              <a:ext cx="360040" cy="764704"/>
            </a:xfrm>
            <a:prstGeom prst="rect">
              <a:avLst/>
            </a:prstGeom>
          </p:spPr>
          <p:txBody>
            <a:bodyPr vert="horz" lIns="91440" tIns="45720" rIns="91440" bIns="45720" rtlCol="0" anchor="b">
              <a:noAutofit/>
            </a:bodyPr>
            <a:lstStyle>
              <a:lvl1pPr algn="l" defTabSz="914400" rtl="0" eaLnBrk="1" latinLnBrk="0" hangingPunct="1">
                <a:spcBef>
                  <a:spcPct val="0"/>
                </a:spcBef>
                <a:buNone/>
                <a:defRPr sz="4900"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j-lt"/>
                  <a:ea typeface="+mj-ea"/>
                  <a:cs typeface="+mj-cs"/>
                </a:defRPr>
              </a:lvl1pPr>
              <a:lvl2pPr eaLnBrk="1" hangingPunct="1">
                <a:defRPr>
                  <a:solidFill>
                    <a:schemeClr val="tx2"/>
                  </a:solidFill>
                </a:defRPr>
              </a:lvl2pPr>
              <a:lvl3pPr eaLnBrk="1" hangingPunct="1">
                <a:defRPr>
                  <a:solidFill>
                    <a:schemeClr val="tx2"/>
                  </a:solidFill>
                </a:defRPr>
              </a:lvl3pPr>
              <a:lvl4pPr eaLnBrk="1" hangingPunct="1">
                <a:defRPr>
                  <a:solidFill>
                    <a:schemeClr val="tx2"/>
                  </a:solidFill>
                </a:defRPr>
              </a:lvl4pPr>
              <a:lvl5pPr eaLnBrk="1" hangingPunct="1">
                <a:defRPr>
                  <a:solidFill>
                    <a:schemeClr val="tx2"/>
                  </a:solidFill>
                </a:defRPr>
              </a:lvl5pPr>
              <a:lvl6pPr eaLnBrk="1" hangingPunct="1">
                <a:defRPr>
                  <a:solidFill>
                    <a:schemeClr val="tx2"/>
                  </a:solidFill>
                </a:defRPr>
              </a:lvl6pPr>
              <a:lvl7pPr eaLnBrk="1" hangingPunct="1">
                <a:defRPr>
                  <a:solidFill>
                    <a:schemeClr val="tx2"/>
                  </a:solidFill>
                </a:defRPr>
              </a:lvl7pPr>
              <a:lvl8pPr eaLnBrk="1" hangingPunct="1">
                <a:defRPr>
                  <a:solidFill>
                    <a:schemeClr val="tx2"/>
                  </a:solidFill>
                </a:defRPr>
              </a:lvl8pPr>
              <a:lvl9pPr eaLnBrk="1" hangingPunct="1">
                <a:defRPr>
                  <a:solidFill>
                    <a:schemeClr val="tx2"/>
                  </a:solidFill>
                </a:defRPr>
              </a:lvl9pPr>
            </a:lstStyle>
            <a:p>
              <a:r>
                <a:rPr lang="ru-RU" sz="3600" dirty="0" smtClean="0"/>
                <a:t>3</a:t>
              </a:r>
              <a:endParaRPr lang="ru-RU" sz="3600" dirty="0"/>
            </a:p>
          </p:txBody>
        </p:sp>
        <p:sp>
          <p:nvSpPr>
            <p:cNvPr id="14" name="Заголовок 1"/>
            <p:cNvSpPr txBox="1">
              <a:spLocks/>
            </p:cNvSpPr>
            <p:nvPr/>
          </p:nvSpPr>
          <p:spPr>
            <a:xfrm>
              <a:off x="467544" y="5046712"/>
              <a:ext cx="360040" cy="764704"/>
            </a:xfrm>
            <a:prstGeom prst="rect">
              <a:avLst/>
            </a:prstGeom>
          </p:spPr>
          <p:txBody>
            <a:bodyPr vert="horz" lIns="91440" tIns="45720" rIns="91440" bIns="45720" rtlCol="0" anchor="b">
              <a:noAutofit/>
            </a:bodyPr>
            <a:lstStyle>
              <a:lvl1pPr algn="l" defTabSz="914400" rtl="0" eaLnBrk="1" latinLnBrk="0" hangingPunct="1">
                <a:spcBef>
                  <a:spcPct val="0"/>
                </a:spcBef>
                <a:buNone/>
                <a:defRPr sz="4900"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j-lt"/>
                  <a:ea typeface="+mj-ea"/>
                  <a:cs typeface="+mj-cs"/>
                </a:defRPr>
              </a:lvl1pPr>
              <a:lvl2pPr eaLnBrk="1" hangingPunct="1">
                <a:defRPr>
                  <a:solidFill>
                    <a:schemeClr val="tx2"/>
                  </a:solidFill>
                </a:defRPr>
              </a:lvl2pPr>
              <a:lvl3pPr eaLnBrk="1" hangingPunct="1">
                <a:defRPr>
                  <a:solidFill>
                    <a:schemeClr val="tx2"/>
                  </a:solidFill>
                </a:defRPr>
              </a:lvl3pPr>
              <a:lvl4pPr eaLnBrk="1" hangingPunct="1">
                <a:defRPr>
                  <a:solidFill>
                    <a:schemeClr val="tx2"/>
                  </a:solidFill>
                </a:defRPr>
              </a:lvl4pPr>
              <a:lvl5pPr eaLnBrk="1" hangingPunct="1">
                <a:defRPr>
                  <a:solidFill>
                    <a:schemeClr val="tx2"/>
                  </a:solidFill>
                </a:defRPr>
              </a:lvl5pPr>
              <a:lvl6pPr eaLnBrk="1" hangingPunct="1">
                <a:defRPr>
                  <a:solidFill>
                    <a:schemeClr val="tx2"/>
                  </a:solidFill>
                </a:defRPr>
              </a:lvl6pPr>
              <a:lvl7pPr eaLnBrk="1" hangingPunct="1">
                <a:defRPr>
                  <a:solidFill>
                    <a:schemeClr val="tx2"/>
                  </a:solidFill>
                </a:defRPr>
              </a:lvl7pPr>
              <a:lvl8pPr eaLnBrk="1" hangingPunct="1">
                <a:defRPr>
                  <a:solidFill>
                    <a:schemeClr val="tx2"/>
                  </a:solidFill>
                </a:defRPr>
              </a:lvl8pPr>
              <a:lvl9pPr eaLnBrk="1" hangingPunct="1">
                <a:defRPr>
                  <a:solidFill>
                    <a:schemeClr val="tx2"/>
                  </a:solidFill>
                </a:defRPr>
              </a:lvl9pPr>
            </a:lstStyle>
            <a:p>
              <a:r>
                <a:rPr lang="ru-RU" sz="3600" dirty="0" smtClean="0"/>
                <a:t>8</a:t>
              </a:r>
              <a:endParaRPr lang="ru-RU" sz="3600" dirty="0"/>
            </a:p>
          </p:txBody>
        </p:sp>
      </p:grpSp>
    </p:spTree>
    <p:extLst>
      <p:ext uri="{BB962C8B-B14F-4D97-AF65-F5344CB8AC3E}">
        <p14:creationId xmlns:p14="http://schemas.microsoft.com/office/powerpoint/2010/main" val="31671637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  <p:bldP spid="1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20688"/>
            <a:ext cx="7543800" cy="914400"/>
          </a:xfrm>
        </p:spPr>
        <p:txBody>
          <a:bodyPr/>
          <a:lstStyle/>
          <a:p>
            <a:r>
              <a:rPr lang="ru-RU" dirty="0" smtClean="0"/>
              <a:t>1 999 098 </a:t>
            </a:r>
            <a:endParaRPr lang="ru-RU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84480334"/>
              </p:ext>
            </p:extLst>
          </p:nvPr>
        </p:nvGraphicFramePr>
        <p:xfrm>
          <a:off x="179512" y="2348880"/>
          <a:ext cx="8784972" cy="390420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32081"/>
                <a:gridCol w="732081"/>
                <a:gridCol w="840094"/>
                <a:gridCol w="720080"/>
                <a:gridCol w="792088"/>
                <a:gridCol w="720080"/>
                <a:gridCol w="588063"/>
                <a:gridCol w="732081"/>
                <a:gridCol w="732081"/>
                <a:gridCol w="732081"/>
                <a:gridCol w="732081"/>
                <a:gridCol w="732081"/>
              </a:tblGrid>
              <a:tr h="1301403">
                <a:tc gridSpan="3"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solidFill>
                            <a:schemeClr val="bg2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IV</a:t>
                      </a:r>
                      <a:r>
                        <a:rPr lang="ru-RU" sz="2400" b="1" dirty="0" smtClean="0">
                          <a:solidFill>
                            <a:schemeClr val="bg2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класс</a:t>
                      </a:r>
                    </a:p>
                    <a:p>
                      <a:pPr algn="ctr"/>
                      <a:r>
                        <a:rPr lang="ru-RU" sz="2400" b="1" dirty="0" smtClean="0">
                          <a:solidFill>
                            <a:schemeClr val="bg2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МИЛЛИАРДЫ</a:t>
                      </a:r>
                      <a:endParaRPr lang="ru-RU" sz="2400" dirty="0"/>
                    </a:p>
                  </a:txBody>
                  <a:tcPr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solidFill>
                            <a:schemeClr val="bg2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III </a:t>
                      </a:r>
                      <a:r>
                        <a:rPr lang="ru-RU" sz="2400" b="1" dirty="0" smtClean="0">
                          <a:solidFill>
                            <a:schemeClr val="bg2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класс</a:t>
                      </a:r>
                    </a:p>
                    <a:p>
                      <a:pPr algn="ctr"/>
                      <a:r>
                        <a:rPr lang="ru-RU" sz="2400" b="1" dirty="0" smtClean="0">
                          <a:solidFill>
                            <a:schemeClr val="bg2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МИЛЛИОНЫ</a:t>
                      </a:r>
                      <a:endParaRPr lang="ru-RU" sz="2400" dirty="0"/>
                    </a:p>
                  </a:txBody>
                  <a:tcPr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gridSpan="3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dirty="0" smtClean="0">
                          <a:solidFill>
                            <a:schemeClr val="bg2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II </a:t>
                      </a:r>
                      <a:r>
                        <a:rPr lang="ru-RU" sz="2400" b="1" dirty="0" smtClean="0">
                          <a:solidFill>
                            <a:schemeClr val="bg2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класс</a:t>
                      </a:r>
                    </a:p>
                    <a:p>
                      <a:pPr algn="ctr"/>
                      <a:r>
                        <a:rPr lang="ru-RU" sz="2400" dirty="0" smtClean="0">
                          <a:solidFill>
                            <a:schemeClr val="bg2"/>
                          </a:solidFill>
                        </a:rPr>
                        <a:t>ТЫСЯЧИ</a:t>
                      </a:r>
                      <a:endParaRPr lang="ru-RU" sz="2400" dirty="0">
                        <a:solidFill>
                          <a:schemeClr val="bg2"/>
                        </a:solidFill>
                      </a:endParaRPr>
                    </a:p>
                  </a:txBody>
                  <a:tcPr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solidFill>
                            <a:schemeClr val="bg2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 </a:t>
                      </a:r>
                      <a:r>
                        <a:rPr lang="ru-RU" sz="2400" b="1" dirty="0" smtClean="0">
                          <a:solidFill>
                            <a:schemeClr val="bg2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класс</a:t>
                      </a:r>
                    </a:p>
                    <a:p>
                      <a:pPr algn="ctr"/>
                      <a:r>
                        <a:rPr lang="ru-RU" sz="2400" b="1" dirty="0" smtClean="0">
                          <a:solidFill>
                            <a:schemeClr val="bg2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ЕДИНИЦЫ</a:t>
                      </a:r>
                    </a:p>
                    <a:p>
                      <a:endParaRPr lang="ru-RU" dirty="0"/>
                    </a:p>
                  </a:txBody>
                  <a:tcPr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301403"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Сот.млрд</a:t>
                      </a:r>
                      <a:r>
                        <a:rPr lang="ru-RU" dirty="0" smtClean="0"/>
                        <a:t>.</a:t>
                      </a:r>
                      <a:endParaRPr lang="ru-RU" dirty="0"/>
                    </a:p>
                  </a:txBody>
                  <a:tcPr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Дес.млрд</a:t>
                      </a:r>
                      <a:r>
                        <a:rPr lang="ru-RU" dirty="0" smtClean="0"/>
                        <a:t>.</a:t>
                      </a:r>
                      <a:endParaRPr lang="ru-RU" dirty="0"/>
                    </a:p>
                  </a:txBody>
                  <a:tcPr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Ед.</a:t>
                      </a:r>
                      <a:r>
                        <a:rPr lang="ru-RU" baseline="0" dirty="0" smtClean="0"/>
                        <a:t> </a:t>
                      </a:r>
                      <a:r>
                        <a:rPr lang="ru-RU" dirty="0" smtClean="0"/>
                        <a:t>млрд.</a:t>
                      </a:r>
                      <a:endParaRPr lang="ru-RU" dirty="0"/>
                    </a:p>
                  </a:txBody>
                  <a:tcPr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Сот.</a:t>
                      </a:r>
                      <a:r>
                        <a:rPr lang="ru-RU" baseline="0" dirty="0" err="1" smtClean="0"/>
                        <a:t>млн</a:t>
                      </a:r>
                      <a:r>
                        <a:rPr lang="ru-RU" baseline="0" dirty="0" smtClean="0"/>
                        <a:t>.</a:t>
                      </a:r>
                      <a:endParaRPr lang="ru-RU" dirty="0"/>
                    </a:p>
                  </a:txBody>
                  <a:tcPr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Дес</a:t>
                      </a:r>
                      <a:r>
                        <a:rPr lang="ru-RU" dirty="0" smtClean="0"/>
                        <a:t>. млн.</a:t>
                      </a:r>
                      <a:endParaRPr lang="ru-RU" dirty="0"/>
                    </a:p>
                  </a:txBody>
                  <a:tcPr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Ед.</a:t>
                      </a:r>
                      <a:r>
                        <a:rPr lang="ru-RU" baseline="0" dirty="0" smtClean="0"/>
                        <a:t> </a:t>
                      </a:r>
                      <a:r>
                        <a:rPr lang="ru-RU" dirty="0" smtClean="0"/>
                        <a:t>млн.</a:t>
                      </a:r>
                      <a:endParaRPr lang="ru-RU" dirty="0"/>
                    </a:p>
                  </a:txBody>
                  <a:tcPr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Со.тыс</a:t>
                      </a:r>
                      <a:r>
                        <a:rPr lang="ru-RU" dirty="0" smtClean="0"/>
                        <a:t>.</a:t>
                      </a:r>
                      <a:endParaRPr lang="ru-RU" dirty="0"/>
                    </a:p>
                  </a:txBody>
                  <a:tcPr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Дес</a:t>
                      </a:r>
                      <a:r>
                        <a:rPr lang="ru-RU" dirty="0" smtClean="0"/>
                        <a:t>.</a:t>
                      </a:r>
                      <a:r>
                        <a:rPr lang="ru-RU" baseline="0" dirty="0" smtClean="0"/>
                        <a:t> </a:t>
                      </a:r>
                      <a:r>
                        <a:rPr lang="ru-RU" dirty="0" smtClean="0"/>
                        <a:t>тыс.</a:t>
                      </a:r>
                      <a:endParaRPr lang="ru-RU" dirty="0"/>
                    </a:p>
                  </a:txBody>
                  <a:tcPr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Ед. тыс.</a:t>
                      </a:r>
                      <a:endParaRPr lang="ru-RU" dirty="0"/>
                    </a:p>
                  </a:txBody>
                  <a:tcPr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сотни</a:t>
                      </a:r>
                      <a:endParaRPr lang="ru-RU" dirty="0"/>
                    </a:p>
                  </a:txBody>
                  <a:tcPr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десятки</a:t>
                      </a:r>
                      <a:endParaRPr lang="ru-RU" dirty="0"/>
                    </a:p>
                  </a:txBody>
                  <a:tcPr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единицы</a:t>
                      </a:r>
                      <a:endParaRPr lang="ru-RU" dirty="0"/>
                    </a:p>
                  </a:txBody>
                  <a:tcPr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01403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</a:tbl>
          </a:graphicData>
        </a:graphic>
      </p:graphicFrame>
      <p:grpSp>
        <p:nvGrpSpPr>
          <p:cNvPr id="22" name="Группа 21"/>
          <p:cNvGrpSpPr/>
          <p:nvPr/>
        </p:nvGrpSpPr>
        <p:grpSpPr>
          <a:xfrm>
            <a:off x="4211960" y="5121560"/>
            <a:ext cx="4536504" cy="877772"/>
            <a:chOff x="4211960" y="5121560"/>
            <a:chExt cx="4536504" cy="877772"/>
          </a:xfrm>
        </p:grpSpPr>
        <p:grpSp>
          <p:nvGrpSpPr>
            <p:cNvPr id="21" name="Группа 20"/>
            <p:cNvGrpSpPr/>
            <p:nvPr/>
          </p:nvGrpSpPr>
          <p:grpSpPr>
            <a:xfrm>
              <a:off x="4211960" y="5121560"/>
              <a:ext cx="3845343" cy="877772"/>
              <a:chOff x="4211960" y="5121560"/>
              <a:chExt cx="3845343" cy="877772"/>
            </a:xfrm>
          </p:grpSpPr>
          <p:sp>
            <p:nvSpPr>
              <p:cNvPr id="12" name="Заголовок 1"/>
              <p:cNvSpPr txBox="1">
                <a:spLocks/>
              </p:cNvSpPr>
              <p:nvPr/>
            </p:nvSpPr>
            <p:spPr>
              <a:xfrm>
                <a:off x="7697263" y="5219328"/>
                <a:ext cx="360040" cy="764704"/>
              </a:xfrm>
              <a:prstGeom prst="rect">
                <a:avLst/>
              </a:prstGeom>
            </p:spPr>
            <p:txBody>
              <a:bodyPr vert="horz" lIns="91440" tIns="45720" rIns="91440" bIns="45720" rtlCol="0" anchor="b">
                <a:noAutofit/>
              </a:bodyPr>
              <a:lstStyle>
                <a:lvl1pPr algn="l" defTabSz="914400" rtl="0" eaLnBrk="1" latinLnBrk="0" hangingPunct="1">
                  <a:spcBef>
                    <a:spcPct val="0"/>
                  </a:spcBef>
                  <a:buNone/>
                  <a:defRPr sz="4900" kern="1200"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+mj-lt"/>
                    <a:ea typeface="+mj-ea"/>
                    <a:cs typeface="+mj-cs"/>
                  </a:defRPr>
                </a:lvl1pPr>
                <a:lvl2pPr eaLnBrk="1" hangingPunct="1">
                  <a:defRPr>
                    <a:solidFill>
                      <a:schemeClr val="tx2"/>
                    </a:solidFill>
                  </a:defRPr>
                </a:lvl2pPr>
                <a:lvl3pPr eaLnBrk="1" hangingPunct="1">
                  <a:defRPr>
                    <a:solidFill>
                      <a:schemeClr val="tx2"/>
                    </a:solidFill>
                  </a:defRPr>
                </a:lvl3pPr>
                <a:lvl4pPr eaLnBrk="1" hangingPunct="1">
                  <a:defRPr>
                    <a:solidFill>
                      <a:schemeClr val="tx2"/>
                    </a:solidFill>
                  </a:defRPr>
                </a:lvl4pPr>
                <a:lvl5pPr eaLnBrk="1" hangingPunct="1">
                  <a:defRPr>
                    <a:solidFill>
                      <a:schemeClr val="tx2"/>
                    </a:solidFill>
                  </a:defRPr>
                </a:lvl5pPr>
                <a:lvl6pPr eaLnBrk="1" hangingPunct="1">
                  <a:defRPr>
                    <a:solidFill>
                      <a:schemeClr val="tx2"/>
                    </a:solidFill>
                  </a:defRPr>
                </a:lvl6pPr>
                <a:lvl7pPr eaLnBrk="1" hangingPunct="1">
                  <a:defRPr>
                    <a:solidFill>
                      <a:schemeClr val="tx2"/>
                    </a:solidFill>
                  </a:defRPr>
                </a:lvl7pPr>
                <a:lvl8pPr eaLnBrk="1" hangingPunct="1">
                  <a:defRPr>
                    <a:solidFill>
                      <a:schemeClr val="tx2"/>
                    </a:solidFill>
                  </a:defRPr>
                </a:lvl8pPr>
                <a:lvl9pPr eaLnBrk="1" hangingPunct="1">
                  <a:defRPr>
                    <a:solidFill>
                      <a:schemeClr val="tx2"/>
                    </a:solidFill>
                  </a:defRPr>
                </a:lvl9pPr>
              </a:lstStyle>
              <a:p>
                <a:r>
                  <a:rPr lang="ru-RU" sz="3600" dirty="0" smtClean="0">
                    <a:solidFill>
                      <a:schemeClr val="bg2"/>
                    </a:solidFill>
                  </a:rPr>
                  <a:t>9</a:t>
                </a:r>
                <a:endParaRPr lang="ru-RU" sz="3600" dirty="0">
                  <a:solidFill>
                    <a:schemeClr val="bg2"/>
                  </a:solidFill>
                </a:endParaRPr>
              </a:p>
            </p:txBody>
          </p:sp>
          <p:sp>
            <p:nvSpPr>
              <p:cNvPr id="14" name="Заголовок 1"/>
              <p:cNvSpPr txBox="1">
                <a:spLocks/>
              </p:cNvSpPr>
              <p:nvPr/>
            </p:nvSpPr>
            <p:spPr>
              <a:xfrm>
                <a:off x="7020272" y="5234628"/>
                <a:ext cx="360040" cy="764704"/>
              </a:xfrm>
              <a:prstGeom prst="rect">
                <a:avLst/>
              </a:prstGeom>
            </p:spPr>
            <p:txBody>
              <a:bodyPr vert="horz" lIns="91440" tIns="45720" rIns="91440" bIns="45720" rtlCol="0" anchor="b">
                <a:noAutofit/>
              </a:bodyPr>
              <a:lstStyle>
                <a:lvl1pPr algn="l" defTabSz="914400" rtl="0" eaLnBrk="1" latinLnBrk="0" hangingPunct="1">
                  <a:spcBef>
                    <a:spcPct val="0"/>
                  </a:spcBef>
                  <a:buNone/>
                  <a:defRPr sz="4900" kern="1200"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+mj-lt"/>
                    <a:ea typeface="+mj-ea"/>
                    <a:cs typeface="+mj-cs"/>
                  </a:defRPr>
                </a:lvl1pPr>
                <a:lvl2pPr eaLnBrk="1" hangingPunct="1">
                  <a:defRPr>
                    <a:solidFill>
                      <a:schemeClr val="tx2"/>
                    </a:solidFill>
                  </a:defRPr>
                </a:lvl2pPr>
                <a:lvl3pPr eaLnBrk="1" hangingPunct="1">
                  <a:defRPr>
                    <a:solidFill>
                      <a:schemeClr val="tx2"/>
                    </a:solidFill>
                  </a:defRPr>
                </a:lvl3pPr>
                <a:lvl4pPr eaLnBrk="1" hangingPunct="1">
                  <a:defRPr>
                    <a:solidFill>
                      <a:schemeClr val="tx2"/>
                    </a:solidFill>
                  </a:defRPr>
                </a:lvl4pPr>
                <a:lvl5pPr eaLnBrk="1" hangingPunct="1">
                  <a:defRPr>
                    <a:solidFill>
                      <a:schemeClr val="tx2"/>
                    </a:solidFill>
                  </a:defRPr>
                </a:lvl5pPr>
                <a:lvl6pPr eaLnBrk="1" hangingPunct="1">
                  <a:defRPr>
                    <a:solidFill>
                      <a:schemeClr val="tx2"/>
                    </a:solidFill>
                  </a:defRPr>
                </a:lvl6pPr>
                <a:lvl7pPr eaLnBrk="1" hangingPunct="1">
                  <a:defRPr>
                    <a:solidFill>
                      <a:schemeClr val="tx2"/>
                    </a:solidFill>
                  </a:defRPr>
                </a:lvl7pPr>
                <a:lvl8pPr eaLnBrk="1" hangingPunct="1">
                  <a:defRPr>
                    <a:solidFill>
                      <a:schemeClr val="tx2"/>
                    </a:solidFill>
                  </a:defRPr>
                </a:lvl8pPr>
                <a:lvl9pPr eaLnBrk="1" hangingPunct="1">
                  <a:defRPr>
                    <a:solidFill>
                      <a:schemeClr val="tx2"/>
                    </a:solidFill>
                  </a:defRPr>
                </a:lvl9pPr>
              </a:lstStyle>
              <a:p>
                <a:r>
                  <a:rPr lang="ru-RU" sz="3600" dirty="0" smtClean="0">
                    <a:solidFill>
                      <a:schemeClr val="bg2"/>
                    </a:solidFill>
                  </a:rPr>
                  <a:t>0</a:t>
                </a:r>
                <a:endParaRPr lang="ru-RU" sz="3600" dirty="0">
                  <a:solidFill>
                    <a:schemeClr val="bg2"/>
                  </a:solidFill>
                </a:endParaRPr>
              </a:p>
            </p:txBody>
          </p:sp>
          <p:sp>
            <p:nvSpPr>
              <p:cNvPr id="15" name="Заголовок 1"/>
              <p:cNvSpPr txBox="1">
                <a:spLocks/>
              </p:cNvSpPr>
              <p:nvPr/>
            </p:nvSpPr>
            <p:spPr>
              <a:xfrm>
                <a:off x="6228184" y="5219328"/>
                <a:ext cx="360040" cy="764704"/>
              </a:xfrm>
              <a:prstGeom prst="rect">
                <a:avLst/>
              </a:prstGeom>
            </p:spPr>
            <p:txBody>
              <a:bodyPr vert="horz" lIns="91440" tIns="45720" rIns="91440" bIns="45720" rtlCol="0" anchor="b">
                <a:noAutofit/>
              </a:bodyPr>
              <a:lstStyle>
                <a:lvl1pPr algn="l" defTabSz="914400" rtl="0" eaLnBrk="1" latinLnBrk="0" hangingPunct="1">
                  <a:spcBef>
                    <a:spcPct val="0"/>
                  </a:spcBef>
                  <a:buNone/>
                  <a:defRPr sz="4900" kern="1200"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+mj-lt"/>
                    <a:ea typeface="+mj-ea"/>
                    <a:cs typeface="+mj-cs"/>
                  </a:defRPr>
                </a:lvl1pPr>
                <a:lvl2pPr eaLnBrk="1" hangingPunct="1">
                  <a:defRPr>
                    <a:solidFill>
                      <a:schemeClr val="tx2"/>
                    </a:solidFill>
                  </a:defRPr>
                </a:lvl2pPr>
                <a:lvl3pPr eaLnBrk="1" hangingPunct="1">
                  <a:defRPr>
                    <a:solidFill>
                      <a:schemeClr val="tx2"/>
                    </a:solidFill>
                  </a:defRPr>
                </a:lvl3pPr>
                <a:lvl4pPr eaLnBrk="1" hangingPunct="1">
                  <a:defRPr>
                    <a:solidFill>
                      <a:schemeClr val="tx2"/>
                    </a:solidFill>
                  </a:defRPr>
                </a:lvl4pPr>
                <a:lvl5pPr eaLnBrk="1" hangingPunct="1">
                  <a:defRPr>
                    <a:solidFill>
                      <a:schemeClr val="tx2"/>
                    </a:solidFill>
                  </a:defRPr>
                </a:lvl5pPr>
                <a:lvl6pPr eaLnBrk="1" hangingPunct="1">
                  <a:defRPr>
                    <a:solidFill>
                      <a:schemeClr val="tx2"/>
                    </a:solidFill>
                  </a:defRPr>
                </a:lvl6pPr>
                <a:lvl7pPr eaLnBrk="1" hangingPunct="1">
                  <a:defRPr>
                    <a:solidFill>
                      <a:schemeClr val="tx2"/>
                    </a:solidFill>
                  </a:defRPr>
                </a:lvl7pPr>
                <a:lvl8pPr eaLnBrk="1" hangingPunct="1">
                  <a:defRPr>
                    <a:solidFill>
                      <a:schemeClr val="tx2"/>
                    </a:solidFill>
                  </a:defRPr>
                </a:lvl8pPr>
                <a:lvl9pPr eaLnBrk="1" hangingPunct="1">
                  <a:defRPr>
                    <a:solidFill>
                      <a:schemeClr val="tx2"/>
                    </a:solidFill>
                  </a:defRPr>
                </a:lvl9pPr>
              </a:lstStyle>
              <a:p>
                <a:r>
                  <a:rPr lang="ru-RU" sz="3600" dirty="0" smtClean="0">
                    <a:solidFill>
                      <a:schemeClr val="bg2"/>
                    </a:solidFill>
                  </a:rPr>
                  <a:t>9</a:t>
                </a:r>
                <a:endParaRPr lang="ru-RU" sz="3600" dirty="0">
                  <a:solidFill>
                    <a:schemeClr val="bg2"/>
                  </a:solidFill>
                </a:endParaRPr>
              </a:p>
            </p:txBody>
          </p:sp>
          <p:sp>
            <p:nvSpPr>
              <p:cNvPr id="16" name="Заголовок 1"/>
              <p:cNvSpPr txBox="1">
                <a:spLocks/>
              </p:cNvSpPr>
              <p:nvPr/>
            </p:nvSpPr>
            <p:spPr>
              <a:xfrm>
                <a:off x="5508104" y="5199112"/>
                <a:ext cx="360040" cy="764704"/>
              </a:xfrm>
              <a:prstGeom prst="rect">
                <a:avLst/>
              </a:prstGeom>
            </p:spPr>
            <p:txBody>
              <a:bodyPr vert="horz" lIns="91440" tIns="45720" rIns="91440" bIns="45720" rtlCol="0" anchor="b">
                <a:noAutofit/>
              </a:bodyPr>
              <a:lstStyle>
                <a:lvl1pPr algn="l" defTabSz="914400" rtl="0" eaLnBrk="1" latinLnBrk="0" hangingPunct="1">
                  <a:spcBef>
                    <a:spcPct val="0"/>
                  </a:spcBef>
                  <a:buNone/>
                  <a:defRPr sz="4900" kern="1200"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+mj-lt"/>
                    <a:ea typeface="+mj-ea"/>
                    <a:cs typeface="+mj-cs"/>
                  </a:defRPr>
                </a:lvl1pPr>
                <a:lvl2pPr eaLnBrk="1" hangingPunct="1">
                  <a:defRPr>
                    <a:solidFill>
                      <a:schemeClr val="tx2"/>
                    </a:solidFill>
                  </a:defRPr>
                </a:lvl2pPr>
                <a:lvl3pPr eaLnBrk="1" hangingPunct="1">
                  <a:defRPr>
                    <a:solidFill>
                      <a:schemeClr val="tx2"/>
                    </a:solidFill>
                  </a:defRPr>
                </a:lvl3pPr>
                <a:lvl4pPr eaLnBrk="1" hangingPunct="1">
                  <a:defRPr>
                    <a:solidFill>
                      <a:schemeClr val="tx2"/>
                    </a:solidFill>
                  </a:defRPr>
                </a:lvl4pPr>
                <a:lvl5pPr eaLnBrk="1" hangingPunct="1">
                  <a:defRPr>
                    <a:solidFill>
                      <a:schemeClr val="tx2"/>
                    </a:solidFill>
                  </a:defRPr>
                </a:lvl5pPr>
                <a:lvl6pPr eaLnBrk="1" hangingPunct="1">
                  <a:defRPr>
                    <a:solidFill>
                      <a:schemeClr val="tx2"/>
                    </a:solidFill>
                  </a:defRPr>
                </a:lvl6pPr>
                <a:lvl7pPr eaLnBrk="1" hangingPunct="1">
                  <a:defRPr>
                    <a:solidFill>
                      <a:schemeClr val="tx2"/>
                    </a:solidFill>
                  </a:defRPr>
                </a:lvl7pPr>
                <a:lvl8pPr eaLnBrk="1" hangingPunct="1">
                  <a:defRPr>
                    <a:solidFill>
                      <a:schemeClr val="tx2"/>
                    </a:solidFill>
                  </a:defRPr>
                </a:lvl8pPr>
                <a:lvl9pPr eaLnBrk="1" hangingPunct="1">
                  <a:defRPr>
                    <a:solidFill>
                      <a:schemeClr val="tx2"/>
                    </a:solidFill>
                  </a:defRPr>
                </a:lvl9pPr>
              </a:lstStyle>
              <a:p>
                <a:r>
                  <a:rPr lang="ru-RU" sz="3600" dirty="0" smtClean="0">
                    <a:solidFill>
                      <a:schemeClr val="bg2"/>
                    </a:solidFill>
                  </a:rPr>
                  <a:t>9</a:t>
                </a:r>
                <a:endParaRPr lang="ru-RU" sz="3600" dirty="0">
                  <a:solidFill>
                    <a:schemeClr val="bg2"/>
                  </a:solidFill>
                </a:endParaRPr>
              </a:p>
            </p:txBody>
          </p:sp>
          <p:sp>
            <p:nvSpPr>
              <p:cNvPr id="17" name="Заголовок 1"/>
              <p:cNvSpPr txBox="1">
                <a:spLocks/>
              </p:cNvSpPr>
              <p:nvPr/>
            </p:nvSpPr>
            <p:spPr>
              <a:xfrm>
                <a:off x="4860032" y="5199112"/>
                <a:ext cx="360040" cy="764704"/>
              </a:xfrm>
              <a:prstGeom prst="rect">
                <a:avLst/>
              </a:prstGeom>
            </p:spPr>
            <p:txBody>
              <a:bodyPr vert="horz" lIns="91440" tIns="45720" rIns="91440" bIns="45720" rtlCol="0" anchor="b">
                <a:noAutofit/>
              </a:bodyPr>
              <a:lstStyle>
                <a:lvl1pPr algn="l" defTabSz="914400" rtl="0" eaLnBrk="1" latinLnBrk="0" hangingPunct="1">
                  <a:spcBef>
                    <a:spcPct val="0"/>
                  </a:spcBef>
                  <a:buNone/>
                  <a:defRPr sz="4900" kern="1200"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+mj-lt"/>
                    <a:ea typeface="+mj-ea"/>
                    <a:cs typeface="+mj-cs"/>
                  </a:defRPr>
                </a:lvl1pPr>
                <a:lvl2pPr eaLnBrk="1" hangingPunct="1">
                  <a:defRPr>
                    <a:solidFill>
                      <a:schemeClr val="tx2"/>
                    </a:solidFill>
                  </a:defRPr>
                </a:lvl2pPr>
                <a:lvl3pPr eaLnBrk="1" hangingPunct="1">
                  <a:defRPr>
                    <a:solidFill>
                      <a:schemeClr val="tx2"/>
                    </a:solidFill>
                  </a:defRPr>
                </a:lvl3pPr>
                <a:lvl4pPr eaLnBrk="1" hangingPunct="1">
                  <a:defRPr>
                    <a:solidFill>
                      <a:schemeClr val="tx2"/>
                    </a:solidFill>
                  </a:defRPr>
                </a:lvl4pPr>
                <a:lvl5pPr eaLnBrk="1" hangingPunct="1">
                  <a:defRPr>
                    <a:solidFill>
                      <a:schemeClr val="tx2"/>
                    </a:solidFill>
                  </a:defRPr>
                </a:lvl5pPr>
                <a:lvl6pPr eaLnBrk="1" hangingPunct="1">
                  <a:defRPr>
                    <a:solidFill>
                      <a:schemeClr val="tx2"/>
                    </a:solidFill>
                  </a:defRPr>
                </a:lvl6pPr>
                <a:lvl7pPr eaLnBrk="1" hangingPunct="1">
                  <a:defRPr>
                    <a:solidFill>
                      <a:schemeClr val="tx2"/>
                    </a:solidFill>
                  </a:defRPr>
                </a:lvl7pPr>
                <a:lvl8pPr eaLnBrk="1" hangingPunct="1">
                  <a:defRPr>
                    <a:solidFill>
                      <a:schemeClr val="tx2"/>
                    </a:solidFill>
                  </a:defRPr>
                </a:lvl8pPr>
                <a:lvl9pPr eaLnBrk="1" hangingPunct="1">
                  <a:defRPr>
                    <a:solidFill>
                      <a:schemeClr val="tx2"/>
                    </a:solidFill>
                  </a:defRPr>
                </a:lvl9pPr>
              </a:lstStyle>
              <a:p>
                <a:r>
                  <a:rPr lang="ru-RU" sz="3600" dirty="0" smtClean="0">
                    <a:solidFill>
                      <a:schemeClr val="bg2"/>
                    </a:solidFill>
                  </a:rPr>
                  <a:t>9</a:t>
                </a:r>
                <a:endParaRPr lang="ru-RU" sz="3600" dirty="0">
                  <a:solidFill>
                    <a:schemeClr val="bg2"/>
                  </a:solidFill>
                </a:endParaRPr>
              </a:p>
            </p:txBody>
          </p:sp>
          <p:sp>
            <p:nvSpPr>
              <p:cNvPr id="18" name="Заголовок 1"/>
              <p:cNvSpPr txBox="1">
                <a:spLocks/>
              </p:cNvSpPr>
              <p:nvPr/>
            </p:nvSpPr>
            <p:spPr>
              <a:xfrm>
                <a:off x="4211960" y="5121560"/>
                <a:ext cx="360040" cy="764704"/>
              </a:xfrm>
              <a:prstGeom prst="rect">
                <a:avLst/>
              </a:prstGeom>
            </p:spPr>
            <p:txBody>
              <a:bodyPr vert="horz" lIns="91440" tIns="45720" rIns="91440" bIns="45720" rtlCol="0" anchor="b">
                <a:noAutofit/>
              </a:bodyPr>
              <a:lstStyle>
                <a:lvl1pPr algn="l" defTabSz="914400" rtl="0" eaLnBrk="1" latinLnBrk="0" hangingPunct="1">
                  <a:spcBef>
                    <a:spcPct val="0"/>
                  </a:spcBef>
                  <a:buNone/>
                  <a:defRPr sz="4900" kern="1200"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+mj-lt"/>
                    <a:ea typeface="+mj-ea"/>
                    <a:cs typeface="+mj-cs"/>
                  </a:defRPr>
                </a:lvl1pPr>
                <a:lvl2pPr eaLnBrk="1" hangingPunct="1">
                  <a:defRPr>
                    <a:solidFill>
                      <a:schemeClr val="tx2"/>
                    </a:solidFill>
                  </a:defRPr>
                </a:lvl2pPr>
                <a:lvl3pPr eaLnBrk="1" hangingPunct="1">
                  <a:defRPr>
                    <a:solidFill>
                      <a:schemeClr val="tx2"/>
                    </a:solidFill>
                  </a:defRPr>
                </a:lvl3pPr>
                <a:lvl4pPr eaLnBrk="1" hangingPunct="1">
                  <a:defRPr>
                    <a:solidFill>
                      <a:schemeClr val="tx2"/>
                    </a:solidFill>
                  </a:defRPr>
                </a:lvl4pPr>
                <a:lvl5pPr eaLnBrk="1" hangingPunct="1">
                  <a:defRPr>
                    <a:solidFill>
                      <a:schemeClr val="tx2"/>
                    </a:solidFill>
                  </a:defRPr>
                </a:lvl5pPr>
                <a:lvl6pPr eaLnBrk="1" hangingPunct="1">
                  <a:defRPr>
                    <a:solidFill>
                      <a:schemeClr val="tx2"/>
                    </a:solidFill>
                  </a:defRPr>
                </a:lvl6pPr>
                <a:lvl7pPr eaLnBrk="1" hangingPunct="1">
                  <a:defRPr>
                    <a:solidFill>
                      <a:schemeClr val="tx2"/>
                    </a:solidFill>
                  </a:defRPr>
                </a:lvl7pPr>
                <a:lvl8pPr eaLnBrk="1" hangingPunct="1">
                  <a:defRPr>
                    <a:solidFill>
                      <a:schemeClr val="tx2"/>
                    </a:solidFill>
                  </a:defRPr>
                </a:lvl8pPr>
                <a:lvl9pPr eaLnBrk="1" hangingPunct="1">
                  <a:defRPr>
                    <a:solidFill>
                      <a:schemeClr val="tx2"/>
                    </a:solidFill>
                  </a:defRPr>
                </a:lvl9pPr>
              </a:lstStyle>
              <a:p>
                <a:r>
                  <a:rPr lang="ru-RU" sz="3600" dirty="0" smtClean="0">
                    <a:solidFill>
                      <a:schemeClr val="bg2"/>
                    </a:solidFill>
                  </a:rPr>
                  <a:t>1</a:t>
                </a:r>
                <a:endParaRPr lang="ru-RU" sz="3600" dirty="0">
                  <a:solidFill>
                    <a:schemeClr val="bg2"/>
                  </a:solidFill>
                </a:endParaRPr>
              </a:p>
            </p:txBody>
          </p:sp>
        </p:grpSp>
        <p:sp>
          <p:nvSpPr>
            <p:cNvPr id="20" name="Заголовок 1"/>
            <p:cNvSpPr txBox="1">
              <a:spLocks/>
            </p:cNvSpPr>
            <p:nvPr/>
          </p:nvSpPr>
          <p:spPr>
            <a:xfrm>
              <a:off x="8388424" y="5234628"/>
              <a:ext cx="360040" cy="764704"/>
            </a:xfrm>
            <a:prstGeom prst="rect">
              <a:avLst/>
            </a:prstGeom>
          </p:spPr>
          <p:txBody>
            <a:bodyPr vert="horz" lIns="91440" tIns="45720" rIns="91440" bIns="45720" rtlCol="0" anchor="b">
              <a:noAutofit/>
            </a:bodyPr>
            <a:lstStyle>
              <a:lvl1pPr algn="l" defTabSz="914400" rtl="0" eaLnBrk="1" latinLnBrk="0" hangingPunct="1">
                <a:spcBef>
                  <a:spcPct val="0"/>
                </a:spcBef>
                <a:buNone/>
                <a:defRPr sz="4900"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j-lt"/>
                  <a:ea typeface="+mj-ea"/>
                  <a:cs typeface="+mj-cs"/>
                </a:defRPr>
              </a:lvl1pPr>
              <a:lvl2pPr eaLnBrk="1" hangingPunct="1">
                <a:defRPr>
                  <a:solidFill>
                    <a:schemeClr val="tx2"/>
                  </a:solidFill>
                </a:defRPr>
              </a:lvl2pPr>
              <a:lvl3pPr eaLnBrk="1" hangingPunct="1">
                <a:defRPr>
                  <a:solidFill>
                    <a:schemeClr val="tx2"/>
                  </a:solidFill>
                </a:defRPr>
              </a:lvl3pPr>
              <a:lvl4pPr eaLnBrk="1" hangingPunct="1">
                <a:defRPr>
                  <a:solidFill>
                    <a:schemeClr val="tx2"/>
                  </a:solidFill>
                </a:defRPr>
              </a:lvl4pPr>
              <a:lvl5pPr eaLnBrk="1" hangingPunct="1">
                <a:defRPr>
                  <a:solidFill>
                    <a:schemeClr val="tx2"/>
                  </a:solidFill>
                </a:defRPr>
              </a:lvl5pPr>
              <a:lvl6pPr eaLnBrk="1" hangingPunct="1">
                <a:defRPr>
                  <a:solidFill>
                    <a:schemeClr val="tx2"/>
                  </a:solidFill>
                </a:defRPr>
              </a:lvl6pPr>
              <a:lvl7pPr eaLnBrk="1" hangingPunct="1">
                <a:defRPr>
                  <a:solidFill>
                    <a:schemeClr val="tx2"/>
                  </a:solidFill>
                </a:defRPr>
              </a:lvl7pPr>
              <a:lvl8pPr eaLnBrk="1" hangingPunct="1">
                <a:defRPr>
                  <a:solidFill>
                    <a:schemeClr val="tx2"/>
                  </a:solidFill>
                </a:defRPr>
              </a:lvl8pPr>
              <a:lvl9pPr eaLnBrk="1" hangingPunct="1">
                <a:defRPr>
                  <a:solidFill>
                    <a:schemeClr val="tx2"/>
                  </a:solidFill>
                </a:defRPr>
              </a:lvl9pPr>
            </a:lstStyle>
            <a:p>
              <a:r>
                <a:rPr lang="ru-RU" sz="3600" dirty="0" smtClean="0">
                  <a:solidFill>
                    <a:schemeClr val="bg2"/>
                  </a:solidFill>
                </a:rPr>
                <a:t>8</a:t>
              </a:r>
              <a:endParaRPr lang="ru-RU" sz="3600" dirty="0">
                <a:solidFill>
                  <a:schemeClr val="bg2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512288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азовая">
  <a:themeElements>
    <a:clrScheme name="Базовая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Базовая">
      <a:maj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Базовая">
      <a: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48000">
              <a:schemeClr val="phClr">
                <a:tint val="54000"/>
                <a:satMod val="140000"/>
              </a:schemeClr>
            </a:gs>
            <a:gs pos="100000">
              <a:schemeClr val="phClr">
                <a:tint val="24000"/>
                <a:satMod val="260000"/>
              </a:schemeClr>
            </a:gs>
          </a:gsLst>
          <a:lin ang="1620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48000"/>
                <a:satMod val="180000"/>
                <a:lumMod val="94000"/>
              </a:schemeClr>
            </a:gs>
            <a:gs pos="100000">
              <a:schemeClr val="phClr">
                <a:shade val="48000"/>
                <a:satMod val="180000"/>
                <a:lumMod val="94000"/>
              </a:schemeClr>
            </a:gs>
          </a:gsLst>
          <a:lin ang="4140000" scaled="1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12700" dir="5400000" sx="102000" sy="102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19800000"/>
            </a:lightRig>
          </a:scene3d>
          <a:sp3d prstMaterial="metal">
            <a:bevelT w="38100" h="38100"/>
          </a:sp3d>
        </a:effectStyle>
        <a:effectStyle>
          <a:effectLst>
            <a:outerShdw blurRad="114300" dist="114300" dir="5400000" rotWithShape="0">
              <a:srgbClr val="000000">
                <a:alpha val="7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plastic"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5000"/>
              </a:schemeClr>
            </a:gs>
            <a:gs pos="100000">
              <a:schemeClr val="phClr">
                <a:shade val="40000"/>
                <a:satMod val="18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4000"/>
                <a:satMod val="280000"/>
              </a:schemeClr>
              <a:schemeClr val="phClr">
                <a:tint val="60000"/>
                <a:sat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Elemental</Template>
  <TotalTime>132</TotalTime>
  <Words>145</Words>
  <Application>Microsoft Office PowerPoint</Application>
  <PresentationFormat>Экран (4:3)</PresentationFormat>
  <Paragraphs>68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Базовая</vt:lpstr>
      <vt:lpstr>Класс миллионов, класс миллиардов   МАОУ ОШ № 25 г. Бор Молодкина Л.Е. учитель начальных классов</vt:lpstr>
      <vt:lpstr>3585,</vt:lpstr>
      <vt:lpstr>Вычисли:</vt:lpstr>
      <vt:lpstr>ЗАПИШИ ЧИСЛА В ТАБЛИЦУ: 4 891 832 051 1 999 098</vt:lpstr>
      <vt:lpstr>1 999 098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3585,</dc:title>
  <dc:creator>User</dc:creator>
  <cp:lastModifiedBy>User</cp:lastModifiedBy>
  <cp:revision>8</cp:revision>
  <dcterms:created xsi:type="dcterms:W3CDTF">2017-09-03T11:49:57Z</dcterms:created>
  <dcterms:modified xsi:type="dcterms:W3CDTF">2022-11-15T10:30:21Z</dcterms:modified>
</cp:coreProperties>
</file>